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3" r:id="rId4"/>
  </p:sldMasterIdLst>
  <p:notesMasterIdLst>
    <p:notesMasterId r:id="rId42"/>
  </p:notesMasterIdLst>
  <p:handoutMasterIdLst>
    <p:handoutMasterId r:id="rId43"/>
  </p:handoutMasterIdLst>
  <p:sldIdLst>
    <p:sldId id="257" r:id="rId5"/>
    <p:sldId id="297" r:id="rId6"/>
    <p:sldId id="298" r:id="rId7"/>
    <p:sldId id="299" r:id="rId8"/>
    <p:sldId id="300" r:id="rId9"/>
    <p:sldId id="301" r:id="rId10"/>
    <p:sldId id="302" r:id="rId11"/>
    <p:sldId id="303" r:id="rId12"/>
    <p:sldId id="310" r:id="rId13"/>
    <p:sldId id="304" r:id="rId14"/>
    <p:sldId id="305" r:id="rId15"/>
    <p:sldId id="306" r:id="rId16"/>
    <p:sldId id="307" r:id="rId17"/>
    <p:sldId id="309" r:id="rId18"/>
    <p:sldId id="311" r:id="rId19"/>
    <p:sldId id="260" r:id="rId20"/>
    <p:sldId id="314" r:id="rId21"/>
    <p:sldId id="315" r:id="rId22"/>
    <p:sldId id="319" r:id="rId23"/>
    <p:sldId id="320" r:id="rId24"/>
    <p:sldId id="321" r:id="rId25"/>
    <p:sldId id="322" r:id="rId26"/>
    <p:sldId id="323" r:id="rId27"/>
    <p:sldId id="313" r:id="rId28"/>
    <p:sldId id="334" r:id="rId29"/>
    <p:sldId id="316" r:id="rId30"/>
    <p:sldId id="324" r:id="rId31"/>
    <p:sldId id="318" r:id="rId32"/>
    <p:sldId id="317" r:id="rId33"/>
    <p:sldId id="333" r:id="rId34"/>
    <p:sldId id="327" r:id="rId35"/>
    <p:sldId id="325" r:id="rId36"/>
    <p:sldId id="328" r:id="rId37"/>
    <p:sldId id="329" r:id="rId38"/>
    <p:sldId id="330" r:id="rId39"/>
    <p:sldId id="331" r:id="rId40"/>
    <p:sldId id="332" r:id="rId41"/>
  </p:sldIdLst>
  <p:sldSz cx="12192000" cy="6858000"/>
  <p:notesSz cx="6858000" cy="9144000"/>
  <p:defaultTextStyle>
    <a:defPPr>
      <a:defRPr lang="en-US"/>
    </a:defPPr>
    <a:lvl1pPr marL="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22860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45720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68580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91440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14300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137160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160020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182880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FFFFF"/>
    <a:srgbClr val="0000FE"/>
    <a:srgbClr val="524B4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060" autoAdjust="0"/>
    <p:restoredTop sz="94694"/>
  </p:normalViewPr>
  <p:slideViewPr>
    <p:cSldViewPr snapToGrid="0">
      <p:cViewPr varScale="1">
        <p:scale>
          <a:sx n="121" d="100"/>
          <a:sy n="121" d="100"/>
        </p:scale>
        <p:origin x="16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3" d="100"/>
          <a:sy n="83" d="100"/>
        </p:scale>
        <p:origin x="3180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0CBB1AE-B262-4787-8C52-A05D0CE6049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3FD16A-3B73-4A4E-801F-F604E6F8DCE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5DD0C3-4885-4BAA-9AA1-C9918694A47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D4A009-C602-41F4-8272-F25F5B05B5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92294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3T07:00:40.87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24575,'62'71'0,"1"-1"0,-1 1 0,0 0 0,13 17 0,-2-4 0,-21-34 0,-30-43 0,-8-7 0,-6-3 0,2-1 0,1-4 0,1-2 0,-4 3 0,-1 9 0,2 11 0,6 9 0,5 4 0,-1-5 0,-8-10 0,-7-5 0,-2-6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3T07:00:41.94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324 0 24575,'-21'7'0,"-3"4"0,-14 12 0,3 2 0,6-1 0,6-2 0,6-7 0,-6 5 0,3-4 0,-4 5 0,4-1 0,4-2 0,-1 0 0,8-7 0,4-5 0,2-2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3T07:00:43.26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24575,'3'23'0,"10"16"0,4 9 0,5 7 0,6 3 0,1-5 0,6-4 0,-3-19 0,-14-15 0,-8-14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3T07:00:44.45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580 1 24575,'-30'16'0,"-2"3"0,-9 7 0,-13 9 0,-12 6 0,0-1 0,6-5 0,9-5 0,2-2 0,5-2 0,10-5 0,11-7 0,11-5 0,2-3 0,6-2 0,1-2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051F8B-E38A-4262-93D6-EEE8CE2CF8CB}" type="datetimeFigureOut">
              <a:rPr lang="en-US" smtClean="0"/>
              <a:t>9/5/24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72985F-36CD-4D87-8C89-674A558E80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2915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32" algn="l" defTabSz="9142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263" algn="l" defTabSz="9142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395" algn="l" defTabSz="9142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526" algn="l" defTabSz="9142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657" algn="l" defTabSz="9142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789" algn="l" defTabSz="9142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920" algn="l" defTabSz="9142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052" algn="l" defTabSz="9142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72985F-36CD-4D87-8C89-674A558E805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6419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72985F-36CD-4D87-8C89-674A558E805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7699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5.svg"/><Relationship Id="rId7" Type="http://schemas.openxmlformats.org/officeDocument/2006/relationships/image" Target="../media/image7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Relationship Id="rId9" Type="http://schemas.openxmlformats.org/officeDocument/2006/relationships/image" Target="../media/image9.sv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10" Type="http://schemas.openxmlformats.org/officeDocument/2006/relationships/image" Target="../media/image9.svg"/><Relationship Id="rId4" Type="http://schemas.openxmlformats.org/officeDocument/2006/relationships/image" Target="../media/image5.svg"/><Relationship Id="rId9" Type="http://schemas.openxmlformats.org/officeDocument/2006/relationships/image" Target="../media/image8.png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5.svg"/><Relationship Id="rId7" Type="http://schemas.openxmlformats.org/officeDocument/2006/relationships/image" Target="../media/image7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Relationship Id="rId9" Type="http://schemas.openxmlformats.org/officeDocument/2006/relationships/image" Target="../media/image9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rside UiO Bilde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0E962FF3-951D-4441-9C7D-501471E5888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9880" y="0"/>
            <a:ext cx="5982120" cy="685800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lIns="0" tIns="0" rIns="0" bIns="0"/>
          <a:lstStyle/>
          <a:p>
            <a:r>
              <a:rPr lang="en-US"/>
              <a:t>Click icon to add picture</a:t>
            </a:r>
          </a:p>
        </p:txBody>
      </p:sp>
      <p:sp>
        <p:nvSpPr>
          <p:cNvPr id="13" name="Rectangle 12" descr="Bakgrunn">
            <a:extLst>
              <a:ext uri="{FF2B5EF4-FFF2-40B4-BE49-F238E27FC236}">
                <a16:creationId xmlns:a16="http://schemas.microsoft.com/office/drawing/2014/main" id="{CDC2DD76-E94A-435B-BDB4-D10EA8D453D9}"/>
              </a:ext>
            </a:extLst>
          </p:cNvPr>
          <p:cNvSpPr/>
          <p:nvPr userDrawn="1"/>
        </p:nvSpPr>
        <p:spPr>
          <a:xfrm>
            <a:off x="0" y="0"/>
            <a:ext cx="620988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0"/>
          </a:p>
        </p:txBody>
      </p:sp>
      <p:sp>
        <p:nvSpPr>
          <p:cNvPr id="25" name="Text Placeholder 6" descr="Logo Universitetet i oslo">
            <a:extLst>
              <a:ext uri="{FF2B5EF4-FFF2-40B4-BE49-F238E27FC236}">
                <a16:creationId xmlns:a16="http://schemas.microsoft.com/office/drawing/2014/main" id="{7AED3548-5867-47BB-8575-A83E0A9CE3B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86112" y="381854"/>
            <a:ext cx="5619582" cy="1116919"/>
          </a:xfr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DC827CE2-8409-4B09-A9E5-74716A2BA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038" y="3375167"/>
            <a:ext cx="5716962" cy="1547605"/>
          </a:xfrm>
        </p:spPr>
        <p:txBody>
          <a:bodyPr/>
          <a:lstStyle>
            <a:lvl1pPr>
              <a:lnSpc>
                <a:spcPct val="100000"/>
              </a:lnSpc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1" name="Subtitle 2">
            <a:extLst>
              <a:ext uri="{FF2B5EF4-FFF2-40B4-BE49-F238E27FC236}">
                <a16:creationId xmlns:a16="http://schemas.microsoft.com/office/drawing/2014/main" id="{73782A73-0164-4D2C-BAD5-DF53C4F800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3800" y="5199013"/>
            <a:ext cx="5716962" cy="258079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750"/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nb-NO" noProof="0" dirty="0"/>
              <a:t>Navn Etternavn</a:t>
            </a:r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0C9865C8-230B-42BE-8B05-ECBF9A085ED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83800" y="5456305"/>
            <a:ext cx="5716962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Tittel</a:t>
            </a:r>
            <a:endParaRPr lang="en-US" dirty="0"/>
          </a:p>
        </p:txBody>
      </p:sp>
      <p:sp>
        <p:nvSpPr>
          <p:cNvPr id="30" name="Text Placeholder 8">
            <a:extLst>
              <a:ext uri="{FF2B5EF4-FFF2-40B4-BE49-F238E27FC236}">
                <a16:creationId xmlns:a16="http://schemas.microsoft.com/office/drawing/2014/main" id="{6371C43A-1652-4674-9385-53CBD321097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3800" y="5723036"/>
            <a:ext cx="5716962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Enhet</a:t>
            </a:r>
            <a:endParaRPr lang="en-US" dirty="0"/>
          </a:p>
        </p:txBody>
      </p:sp>
      <p:sp>
        <p:nvSpPr>
          <p:cNvPr id="28" name="Date Placeholder 3">
            <a:extLst>
              <a:ext uri="{FF2B5EF4-FFF2-40B4-BE49-F238E27FC236}">
                <a16:creationId xmlns:a16="http://schemas.microsoft.com/office/drawing/2014/main" id="{A1654625-2F9D-43A8-9B19-A1501B2C4B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79038" y="6216634"/>
            <a:ext cx="5716962" cy="365125"/>
          </a:xfrm>
        </p:spPr>
        <p:txBody>
          <a:bodyPr lIns="0" tIns="0" rIns="0" bIns="0"/>
          <a:lstStyle>
            <a:lvl1pPr>
              <a:defRPr sz="17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Text Placeholder 4" descr="UiO segl">
            <a:extLst>
              <a:ext uri="{FF2B5EF4-FFF2-40B4-BE49-F238E27FC236}">
                <a16:creationId xmlns:a16="http://schemas.microsoft.com/office/drawing/2014/main" id="{D397E638-588F-47C4-8318-DB30D79BCF6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785613" y="5457092"/>
            <a:ext cx="1025436" cy="1025421"/>
          </a:xfr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buNone/>
              <a:defRPr sz="100"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14" name="addin_colorbox" hidden="1">
            <a:extLst>
              <a:ext uri="{FF2B5EF4-FFF2-40B4-BE49-F238E27FC236}">
                <a16:creationId xmlns:a16="http://schemas.microsoft.com/office/drawing/2014/main" id="{B34046E2-E0A0-4315-9411-04EBA19D54DA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addin_colorbox</a:t>
            </a:r>
            <a:endParaRPr lang="nb-NO" dirty="0"/>
          </a:p>
        </p:txBody>
      </p:sp>
      <p:sp>
        <p:nvSpPr>
          <p:cNvPr id="16" name="addin_title" hidden="1">
            <a:extLst>
              <a:ext uri="{FF2B5EF4-FFF2-40B4-BE49-F238E27FC236}">
                <a16:creationId xmlns:a16="http://schemas.microsoft.com/office/drawing/2014/main" id="{EB9E8B29-78FF-422D-B648-7D4F0D403082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addin_title</a:t>
            </a:r>
            <a:endParaRPr lang="nb-NO" dirty="0"/>
          </a:p>
        </p:txBody>
      </p:sp>
      <p:sp>
        <p:nvSpPr>
          <p:cNvPr id="17" name="addin_text" hidden="1">
            <a:extLst>
              <a:ext uri="{FF2B5EF4-FFF2-40B4-BE49-F238E27FC236}">
                <a16:creationId xmlns:a16="http://schemas.microsoft.com/office/drawing/2014/main" id="{918F58FB-9B03-413E-989C-AE087C74A791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addin_text</a:t>
            </a:r>
            <a:endParaRPr lang="nb-NO" dirty="0"/>
          </a:p>
        </p:txBody>
      </p:sp>
      <p:sp>
        <p:nvSpPr>
          <p:cNvPr id="18" name="addin_image" hidden="1">
            <a:extLst>
              <a:ext uri="{FF2B5EF4-FFF2-40B4-BE49-F238E27FC236}">
                <a16:creationId xmlns:a16="http://schemas.microsoft.com/office/drawing/2014/main" id="{916BC30A-E2A3-4BB3-8175-D14FBA97BB4A}"/>
              </a:ext>
            </a:extLst>
          </p:cNvPr>
          <p:cNvSpPr/>
          <p:nvPr userDrawn="1"/>
        </p:nvSpPr>
        <p:spPr>
          <a:xfrm>
            <a:off x="2505076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addin_image</a:t>
            </a:r>
            <a:endParaRPr lang="nb-NO" dirty="0"/>
          </a:p>
        </p:txBody>
      </p:sp>
      <p:sp>
        <p:nvSpPr>
          <p:cNvPr id="19" name="addin_grouplist" hidden="1">
            <a:extLst>
              <a:ext uri="{FF2B5EF4-FFF2-40B4-BE49-F238E27FC236}">
                <a16:creationId xmlns:a16="http://schemas.microsoft.com/office/drawing/2014/main" id="{189797EA-4203-48ED-9B9C-9481B1311A52}"/>
              </a:ext>
            </a:extLst>
          </p:cNvPr>
          <p:cNvSpPr/>
          <p:nvPr userDrawn="1"/>
        </p:nvSpPr>
        <p:spPr>
          <a:xfrm>
            <a:off x="4973338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dirty="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 dirty="0"/>
          </a:p>
        </p:txBody>
      </p:sp>
      <p:sp>
        <p:nvSpPr>
          <p:cNvPr id="20" name="addin_logo" hidden="1">
            <a:extLst>
              <a:ext uri="{FF2B5EF4-FFF2-40B4-BE49-F238E27FC236}">
                <a16:creationId xmlns:a16="http://schemas.microsoft.com/office/drawing/2014/main" id="{D3C84601-A4D0-4B48-876F-9DC17367A2A1}"/>
              </a:ext>
            </a:extLst>
          </p:cNvPr>
          <p:cNvSpPr/>
          <p:nvPr userDrawn="1"/>
        </p:nvSpPr>
        <p:spPr>
          <a:xfrm>
            <a:off x="744160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addin_logo</a:t>
            </a:r>
            <a:endParaRPr lang="nb-NO" dirty="0"/>
          </a:p>
        </p:txBody>
      </p:sp>
      <p:pic>
        <p:nvPicPr>
          <p:cNvPr id="22" name="logo_hvit" descr="UiO Segl" hidden="1">
            <a:extLst>
              <a:ext uri="{FF2B5EF4-FFF2-40B4-BE49-F238E27FC236}">
                <a16:creationId xmlns:a16="http://schemas.microsoft.com/office/drawing/2014/main" id="{9312E79A-63CD-41D4-8EA6-B9BD7EBEEAD2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785613" y="5457092"/>
            <a:ext cx="1025436" cy="1025436"/>
          </a:xfrm>
          <a:prstGeom prst="rect">
            <a:avLst/>
          </a:prstGeom>
        </p:spPr>
      </p:pic>
      <p:pic>
        <p:nvPicPr>
          <p:cNvPr id="23" name="logo_sort" descr="UiO Segl" hidden="1">
            <a:extLst>
              <a:ext uri="{FF2B5EF4-FFF2-40B4-BE49-F238E27FC236}">
                <a16:creationId xmlns:a16="http://schemas.microsoft.com/office/drawing/2014/main" id="{CCD2A0AF-6987-472B-AB0A-FE4E51B298B4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785614" y="5457093"/>
            <a:ext cx="1025421" cy="1025421"/>
          </a:xfrm>
          <a:prstGeom prst="rect">
            <a:avLst/>
          </a:prstGeom>
        </p:spPr>
      </p:pic>
      <p:sp>
        <p:nvSpPr>
          <p:cNvPr id="24" name="addin_colorlist" hidden="1">
            <a:extLst>
              <a:ext uri="{FF2B5EF4-FFF2-40B4-BE49-F238E27FC236}">
                <a16:creationId xmlns:a16="http://schemas.microsoft.com/office/drawing/2014/main" id="{FD548E61-D022-4178-8722-46839AB856D2}"/>
              </a:ext>
            </a:extLst>
          </p:cNvPr>
          <p:cNvSpPr/>
          <p:nvPr userDrawn="1"/>
        </p:nvSpPr>
        <p:spPr>
          <a:xfrm>
            <a:off x="152400" y="-1314178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halv1, halv2, halv3, halv4, halv5, halv6, halv7, halv8</a:t>
            </a:r>
          </a:p>
        </p:txBody>
      </p:sp>
    </p:spTree>
    <p:extLst>
      <p:ext uri="{BB962C8B-B14F-4D97-AF65-F5344CB8AC3E}">
        <p14:creationId xmlns:p14="http://schemas.microsoft.com/office/powerpoint/2010/main" val="29554692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rside Institutt Uthevet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2" descr="Bakgrunn">
            <a:extLst>
              <a:ext uri="{FF2B5EF4-FFF2-40B4-BE49-F238E27FC236}">
                <a16:creationId xmlns:a16="http://schemas.microsoft.com/office/drawing/2014/main" id="{4E3EE5B4-2D44-45E3-B636-1734E02BAC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14641" y="0"/>
            <a:ext cx="5973955" cy="6858000"/>
          </a:xfrm>
          <a:solidFill>
            <a:schemeClr val="accent4"/>
          </a:solidFill>
        </p:spPr>
        <p:txBody>
          <a:bodyPr/>
          <a:lstStyle>
            <a:lvl1pPr marL="0" indent="0">
              <a:buNone/>
              <a:defRPr sz="200">
                <a:solidFill>
                  <a:srgbClr val="010000"/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B080593B-46D5-4272-829F-0AB9BB0A72E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09880" y="0"/>
            <a:ext cx="5982120" cy="685800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/>
              <a:t>Click icon to add picture</a:t>
            </a:r>
          </a:p>
        </p:txBody>
      </p:sp>
      <p:sp>
        <p:nvSpPr>
          <p:cNvPr id="24" name="Text Placeholder 8">
            <a:extLst>
              <a:ext uri="{FF2B5EF4-FFF2-40B4-BE49-F238E27FC236}">
                <a16:creationId xmlns:a16="http://schemas.microsoft.com/office/drawing/2014/main" id="{AA9DF7D4-90D1-427E-86F5-96B8E6DDF5C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2847" y="341458"/>
            <a:ext cx="5071557" cy="207999"/>
          </a:xfrm>
          <a:solidFill>
            <a:srgbClr val="0000FE">
              <a:alpha val="0"/>
            </a:srgbClr>
          </a:solidFill>
        </p:spPr>
        <p:txBody>
          <a:bodyPr/>
          <a:lstStyle>
            <a:lvl1pPr marL="0" indent="0">
              <a:buNone/>
              <a:defRPr sz="1200"/>
            </a:lvl1pPr>
          </a:lstStyle>
          <a:p>
            <a:pPr lvl="0"/>
            <a:r>
              <a:rPr lang="en-US" dirty="0" err="1">
                <a:latin typeface="Arial, sans-serif"/>
              </a:rPr>
              <a:t>Velg</a:t>
            </a:r>
            <a:r>
              <a:rPr lang="en-US" dirty="0">
                <a:latin typeface="Arial, sans-serif"/>
              </a:rPr>
              <a:t> </a:t>
            </a:r>
            <a:r>
              <a:rPr lang="en-US" dirty="0" err="1">
                <a:latin typeface="Arial, sans-serif"/>
              </a:rPr>
              <a:t>fakultet</a:t>
            </a:r>
            <a:r>
              <a:rPr lang="en-US" dirty="0">
                <a:latin typeface="Arial, sans-serif"/>
              </a:rPr>
              <a:t> </a:t>
            </a:r>
            <a:r>
              <a:rPr lang="en-US" dirty="0" err="1">
                <a:latin typeface="Arial, sans-serif"/>
              </a:rPr>
              <a:t>fra</a:t>
            </a:r>
            <a:r>
              <a:rPr lang="en-US" dirty="0">
                <a:latin typeface="Arial, sans-serif"/>
              </a:rPr>
              <a:t> </a:t>
            </a:r>
            <a:r>
              <a:rPr lang="en-US" dirty="0" err="1">
                <a:latin typeface="Arial, sans-serif"/>
              </a:rPr>
              <a:t>nedtrekksmenyen</a:t>
            </a:r>
            <a:endParaRPr lang="nb-NO" noProof="0" dirty="0"/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05359BE4-B9E6-44C9-994B-4B43BA31858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79038" y="653143"/>
            <a:ext cx="5075367" cy="1204686"/>
          </a:xfrm>
        </p:spPr>
        <p:txBody>
          <a:bodyPr/>
          <a:lstStyle>
            <a:lvl1pPr marL="0" indent="0">
              <a:buNone/>
              <a:defRPr lang="en-US" sz="20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nb-NO" dirty="0"/>
              <a:t>Navn på institutt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B8A0E4F-1BA9-45F5-9553-E579F5F1C2D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79039" y="2302849"/>
            <a:ext cx="5080128" cy="1702414"/>
          </a:xfrm>
        </p:spPr>
        <p:txBody>
          <a:bodyPr/>
          <a:lstStyle>
            <a:lvl1pPr marL="0" indent="0">
              <a:buNone/>
              <a:defRPr sz="4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8">
            <a:extLst>
              <a:ext uri="{FF2B5EF4-FFF2-40B4-BE49-F238E27FC236}">
                <a16:creationId xmlns:a16="http://schemas.microsoft.com/office/drawing/2014/main" id="{88EA911F-B545-4F74-AF42-9EC2B355D8F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9038" y="4112581"/>
            <a:ext cx="5080128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Navn Etternavn</a:t>
            </a:r>
            <a:endParaRPr lang="en-US" dirty="0"/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id="{4E55111D-AB70-4D2B-9C10-0B91F296CDF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3800" y="4379312"/>
            <a:ext cx="5075366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Tittel</a:t>
            </a:r>
            <a:endParaRPr lang="en-US" dirty="0"/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1DB45DBF-1D97-4017-83BE-AD48141222A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83800" y="4646043"/>
            <a:ext cx="5075367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Enhet</a:t>
            </a:r>
            <a:endParaRPr lang="en-US" dirty="0"/>
          </a:p>
        </p:txBody>
      </p:sp>
      <p:sp>
        <p:nvSpPr>
          <p:cNvPr id="26" name="Date Placeholder 3">
            <a:extLst>
              <a:ext uri="{FF2B5EF4-FFF2-40B4-BE49-F238E27FC236}">
                <a16:creationId xmlns:a16="http://schemas.microsoft.com/office/drawing/2014/main" id="{88916788-1A25-4BF7-B2F3-11CED5D74C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79038" y="5135118"/>
            <a:ext cx="5075367" cy="365125"/>
          </a:xfrm>
        </p:spPr>
        <p:txBody>
          <a:bodyPr lIns="0" tIns="0" rIns="0" bIns="0"/>
          <a:lstStyle>
            <a:lvl1pPr>
              <a:defRPr sz="17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31" name="Graphic 30" descr="UiO segl">
            <a:extLst>
              <a:ext uri="{FF2B5EF4-FFF2-40B4-BE49-F238E27FC236}">
                <a16:creationId xmlns:a16="http://schemas.microsoft.com/office/drawing/2014/main" id="{27D749C7-8972-4648-8357-FE945BD1129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9038" y="5945262"/>
            <a:ext cx="2078732" cy="538688"/>
          </a:xfrm>
          <a:prstGeom prst="rect">
            <a:avLst/>
          </a:prstGeom>
        </p:spPr>
      </p:pic>
      <p:sp>
        <p:nvSpPr>
          <p:cNvPr id="10" name="addin_colorlist" hidden="1">
            <a:extLst>
              <a:ext uri="{FF2B5EF4-FFF2-40B4-BE49-F238E27FC236}">
                <a16:creationId xmlns:a16="http://schemas.microsoft.com/office/drawing/2014/main" id="{31A16B11-9453-4838-96C7-0B2173D11399}"/>
              </a:ext>
            </a:extLst>
          </p:cNvPr>
          <p:cNvSpPr/>
          <p:nvPr userDrawn="1"/>
        </p:nvSpPr>
        <p:spPr>
          <a:xfrm>
            <a:off x="0" y="-1466578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halv1, halv2, halv3, halv4, halv5, halv6, halv7, halv8</a:t>
            </a:r>
          </a:p>
        </p:txBody>
      </p:sp>
      <p:sp>
        <p:nvSpPr>
          <p:cNvPr id="11" name="addin_colorbox" hidden="1">
            <a:extLst>
              <a:ext uri="{FF2B5EF4-FFF2-40B4-BE49-F238E27FC236}">
                <a16:creationId xmlns:a16="http://schemas.microsoft.com/office/drawing/2014/main" id="{D1415340-24A4-4DEA-BEFB-EEC4384292C0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addin_colorbox</a:t>
            </a:r>
            <a:endParaRPr lang="nb-NO" dirty="0"/>
          </a:p>
        </p:txBody>
      </p:sp>
      <p:sp>
        <p:nvSpPr>
          <p:cNvPr id="12" name="addin_title" hidden="1">
            <a:extLst>
              <a:ext uri="{FF2B5EF4-FFF2-40B4-BE49-F238E27FC236}">
                <a16:creationId xmlns:a16="http://schemas.microsoft.com/office/drawing/2014/main" id="{9F75B8A5-5BF9-4EC4-8BB6-C6D3F7E34839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addin_title</a:t>
            </a:r>
            <a:endParaRPr lang="nb-NO" dirty="0"/>
          </a:p>
        </p:txBody>
      </p:sp>
      <p:sp>
        <p:nvSpPr>
          <p:cNvPr id="19" name="addin_text" hidden="1">
            <a:extLst>
              <a:ext uri="{FF2B5EF4-FFF2-40B4-BE49-F238E27FC236}">
                <a16:creationId xmlns:a16="http://schemas.microsoft.com/office/drawing/2014/main" id="{4E3B39B7-9751-440D-A9AB-82782D8FC8DF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addin_text</a:t>
            </a:r>
            <a:endParaRPr lang="nb-NO" dirty="0"/>
          </a:p>
        </p:txBody>
      </p:sp>
      <p:sp>
        <p:nvSpPr>
          <p:cNvPr id="20" name="addin_image" hidden="1">
            <a:extLst>
              <a:ext uri="{FF2B5EF4-FFF2-40B4-BE49-F238E27FC236}">
                <a16:creationId xmlns:a16="http://schemas.microsoft.com/office/drawing/2014/main" id="{9F11CD0A-A270-4DB2-9FCA-BA55A2B1F0DE}"/>
              </a:ext>
            </a:extLst>
          </p:cNvPr>
          <p:cNvSpPr/>
          <p:nvPr userDrawn="1"/>
        </p:nvSpPr>
        <p:spPr>
          <a:xfrm>
            <a:off x="2505076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addin_image</a:t>
            </a:r>
            <a:endParaRPr lang="nb-NO" dirty="0"/>
          </a:p>
        </p:txBody>
      </p:sp>
      <p:sp>
        <p:nvSpPr>
          <p:cNvPr id="21" name="addin_grouplist" hidden="1">
            <a:extLst>
              <a:ext uri="{FF2B5EF4-FFF2-40B4-BE49-F238E27FC236}">
                <a16:creationId xmlns:a16="http://schemas.microsoft.com/office/drawing/2014/main" id="{DB6D9EA2-99A8-4372-A598-0B5D60587726}"/>
              </a:ext>
            </a:extLst>
          </p:cNvPr>
          <p:cNvSpPr/>
          <p:nvPr userDrawn="1"/>
        </p:nvSpPr>
        <p:spPr>
          <a:xfrm>
            <a:off x="4973338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dirty="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 dirty="0"/>
          </a:p>
        </p:txBody>
      </p:sp>
      <p:sp>
        <p:nvSpPr>
          <p:cNvPr id="22" name="addin_logo" hidden="1">
            <a:extLst>
              <a:ext uri="{FF2B5EF4-FFF2-40B4-BE49-F238E27FC236}">
                <a16:creationId xmlns:a16="http://schemas.microsoft.com/office/drawing/2014/main" id="{A4926120-738A-4FCE-960F-FA718D9B088F}"/>
              </a:ext>
            </a:extLst>
          </p:cNvPr>
          <p:cNvSpPr/>
          <p:nvPr userDrawn="1"/>
        </p:nvSpPr>
        <p:spPr>
          <a:xfrm>
            <a:off x="744160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addin_logo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453797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nholdsfortegnelse 0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2933" y="2503593"/>
            <a:ext cx="3717652" cy="1325563"/>
          </a:xfrm>
        </p:spPr>
        <p:txBody>
          <a:bodyPr/>
          <a:lstStyle>
            <a:lvl1pPr>
              <a:defRPr sz="4501"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F5D4F5D-6A45-4660-B498-EC62A1753CA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02667" y="1768008"/>
            <a:ext cx="5863168" cy="4351338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 sz="4501" b="0" i="0" u="none" cap="none">
                <a:solidFill>
                  <a:srgbClr val="000000"/>
                </a:solidFill>
                <a:latin typeface="+mn-lt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 sz="4501" b="0" i="0" u="none" cap="none">
                <a:solidFill>
                  <a:srgbClr val="000000"/>
                </a:solidFill>
                <a:latin typeface="+mn-lt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 sz="4501" b="0" i="0" u="none" cap="none">
                <a:solidFill>
                  <a:srgbClr val="000000"/>
                </a:solidFill>
                <a:latin typeface="+mn-lt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 sz="4501" b="0" i="0" u="none" cap="none">
                <a:solidFill>
                  <a:srgbClr val="000000"/>
                </a:solidFill>
                <a:latin typeface="+mn-lt"/>
              </a:defRPr>
            </a:lvl4pPr>
          </a:lstStyle>
          <a:p>
            <a:pPr lvl="0"/>
            <a:r>
              <a:rPr lang="nb-NO" dirty="0"/>
              <a:t>Punkt A</a:t>
            </a:r>
          </a:p>
          <a:p>
            <a:pPr lvl="0"/>
            <a:r>
              <a:rPr lang="nb-NO" dirty="0"/>
              <a:t>Punkt B</a:t>
            </a:r>
          </a:p>
          <a:p>
            <a:pPr lvl="0"/>
            <a:r>
              <a:rPr lang="nb-NO" dirty="0"/>
              <a:t>Punkt C</a:t>
            </a:r>
          </a:p>
          <a:p>
            <a:pPr lvl="0"/>
            <a:r>
              <a:rPr lang="nb-NO" dirty="0"/>
              <a:t>Punkt D</a:t>
            </a:r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F9CB4958-81B1-49B9-BBDA-D042DC89C1F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Side </a:t>
            </a:r>
            <a:fld id="{5251F420-7306-4E7C-A79E-F31A38F7D39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0565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nholdsfortegnelse 02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2933" y="2503593"/>
            <a:ext cx="3717652" cy="1325563"/>
          </a:xfrm>
        </p:spPr>
        <p:txBody>
          <a:bodyPr/>
          <a:lstStyle>
            <a:lvl1pPr>
              <a:defRPr sz="4501"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E40B9F-ECB7-4387-A58C-0A496B930AD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736716" y="881598"/>
            <a:ext cx="2970013" cy="152850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 typeface="Arial" panose="020B0604020202020204" pitchFamily="34" charset="0"/>
              <a:buChar char="​"/>
              <a:defRPr sz="3001"/>
            </a:lvl1pPr>
            <a:lvl2pPr marL="516835" indent="-123850">
              <a:spcBef>
                <a:spcPts val="1400"/>
              </a:spcBef>
              <a:tabLst/>
              <a:defRPr/>
            </a:lvl2pPr>
          </a:lstStyle>
          <a:p>
            <a:pPr lvl="0"/>
            <a:r>
              <a:rPr lang="nb-NO" noProof="0" dirty="0"/>
              <a:t>Punkt A</a:t>
            </a:r>
          </a:p>
          <a:p>
            <a:pPr lvl="1"/>
            <a:r>
              <a:rPr lang="nb-NO" noProof="0" dirty="0"/>
              <a:t>Second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2"/>
            <a:r>
              <a:rPr lang="nb-NO" noProof="0" dirty="0"/>
              <a:t>Third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3"/>
            <a:r>
              <a:rPr lang="nb-NO" noProof="0" dirty="0" err="1"/>
              <a:t>Fourth</a:t>
            </a:r>
            <a:r>
              <a:rPr lang="nb-NO" noProof="0" dirty="0"/>
              <a:t>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4"/>
            <a:r>
              <a:rPr lang="nb-NO" noProof="0" dirty="0"/>
              <a:t>Fifth </a:t>
            </a:r>
            <a:r>
              <a:rPr lang="nb-NO" noProof="0" dirty="0" err="1"/>
              <a:t>level</a:t>
            </a:r>
            <a:endParaRPr lang="nb-NO" noProof="0" dirty="0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36E426CF-9990-43F5-BE14-226088D8A7B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413844" y="881598"/>
            <a:ext cx="2970013" cy="152850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 typeface="Arial" panose="020B0604020202020204" pitchFamily="34" charset="0"/>
              <a:buChar char="​"/>
              <a:defRPr sz="3001"/>
            </a:lvl1pPr>
            <a:lvl2pPr marL="516835" indent="-123850">
              <a:spcBef>
                <a:spcPts val="1400"/>
              </a:spcBef>
              <a:tabLst/>
              <a:defRPr/>
            </a:lvl2pPr>
          </a:lstStyle>
          <a:p>
            <a:pPr lvl="0"/>
            <a:r>
              <a:rPr lang="nb-NO" noProof="0" dirty="0"/>
              <a:t>Punkt B</a:t>
            </a:r>
          </a:p>
          <a:p>
            <a:pPr lvl="1"/>
            <a:r>
              <a:rPr lang="nb-NO" noProof="0" dirty="0"/>
              <a:t>Second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2"/>
            <a:r>
              <a:rPr lang="nb-NO" noProof="0" dirty="0"/>
              <a:t>Third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3"/>
            <a:r>
              <a:rPr lang="nb-NO" noProof="0" dirty="0" err="1"/>
              <a:t>Fourth</a:t>
            </a:r>
            <a:r>
              <a:rPr lang="nb-NO" noProof="0" dirty="0"/>
              <a:t>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4"/>
            <a:r>
              <a:rPr lang="nb-NO" noProof="0" dirty="0"/>
              <a:t>Fifth </a:t>
            </a:r>
            <a:r>
              <a:rPr lang="nb-NO" noProof="0" dirty="0" err="1"/>
              <a:t>level</a:t>
            </a:r>
            <a:endParaRPr lang="nb-NO" noProof="0" dirty="0"/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B679225E-A5E2-4DC8-9837-7BCA23C8E40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736715" y="2527399"/>
            <a:ext cx="2970013" cy="152850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 typeface="Arial" panose="020B0604020202020204" pitchFamily="34" charset="0"/>
              <a:buChar char="​"/>
              <a:defRPr sz="3001"/>
            </a:lvl1pPr>
            <a:lvl2pPr marL="516835" indent="-123850">
              <a:spcBef>
                <a:spcPts val="1400"/>
              </a:spcBef>
              <a:tabLst/>
              <a:defRPr/>
            </a:lvl2pPr>
          </a:lstStyle>
          <a:p>
            <a:pPr lvl="0"/>
            <a:r>
              <a:rPr lang="nb-NO" noProof="0" dirty="0"/>
              <a:t>Punkt C</a:t>
            </a:r>
          </a:p>
          <a:p>
            <a:pPr lvl="1"/>
            <a:r>
              <a:rPr lang="nb-NO" noProof="0" dirty="0"/>
              <a:t>Second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2"/>
            <a:r>
              <a:rPr lang="nb-NO" noProof="0" dirty="0"/>
              <a:t>Third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3"/>
            <a:r>
              <a:rPr lang="nb-NO" noProof="0" dirty="0" err="1"/>
              <a:t>Fourth</a:t>
            </a:r>
            <a:r>
              <a:rPr lang="nb-NO" noProof="0" dirty="0"/>
              <a:t>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4"/>
            <a:r>
              <a:rPr lang="nb-NO" noProof="0" dirty="0"/>
              <a:t>Fifth </a:t>
            </a:r>
            <a:r>
              <a:rPr lang="nb-NO" noProof="0" dirty="0" err="1"/>
              <a:t>level</a:t>
            </a:r>
            <a:endParaRPr lang="nb-NO" noProof="0" dirty="0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2A833A43-18E3-4392-918C-09F8E26D369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413844" y="2527399"/>
            <a:ext cx="2970013" cy="152850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 typeface="Arial" panose="020B0604020202020204" pitchFamily="34" charset="0"/>
              <a:buChar char="​"/>
              <a:defRPr sz="3001"/>
            </a:lvl1pPr>
            <a:lvl2pPr marL="516835" indent="-123850">
              <a:spcBef>
                <a:spcPts val="1400"/>
              </a:spcBef>
              <a:tabLst/>
              <a:defRPr/>
            </a:lvl2pPr>
          </a:lstStyle>
          <a:p>
            <a:pPr lvl="0"/>
            <a:r>
              <a:rPr lang="nb-NO" noProof="0" dirty="0"/>
              <a:t>Punkt D</a:t>
            </a:r>
          </a:p>
          <a:p>
            <a:pPr lvl="1"/>
            <a:r>
              <a:rPr lang="nb-NO" noProof="0" dirty="0"/>
              <a:t>Second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2"/>
            <a:r>
              <a:rPr lang="nb-NO" noProof="0" dirty="0"/>
              <a:t>Third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3"/>
            <a:r>
              <a:rPr lang="nb-NO" noProof="0" dirty="0" err="1"/>
              <a:t>Fourth</a:t>
            </a:r>
            <a:r>
              <a:rPr lang="nb-NO" noProof="0" dirty="0"/>
              <a:t>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4"/>
            <a:r>
              <a:rPr lang="nb-NO" noProof="0" dirty="0"/>
              <a:t>Fifth </a:t>
            </a:r>
            <a:r>
              <a:rPr lang="nb-NO" noProof="0" dirty="0" err="1"/>
              <a:t>level</a:t>
            </a:r>
            <a:endParaRPr lang="nb-NO" noProof="0" dirty="0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C23B8277-88D5-4007-B32D-B587FB6C14E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736714" y="4173201"/>
            <a:ext cx="2970013" cy="152850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 typeface="Arial" panose="020B0604020202020204" pitchFamily="34" charset="0"/>
              <a:buChar char="​"/>
              <a:defRPr sz="3001"/>
            </a:lvl1pPr>
            <a:lvl2pPr marL="516835" indent="-123850">
              <a:spcBef>
                <a:spcPts val="1400"/>
              </a:spcBef>
              <a:tabLst/>
              <a:defRPr/>
            </a:lvl2pPr>
          </a:lstStyle>
          <a:p>
            <a:pPr lvl="0"/>
            <a:r>
              <a:rPr lang="nb-NO" noProof="0" dirty="0"/>
              <a:t>Punkt E</a:t>
            </a:r>
          </a:p>
          <a:p>
            <a:pPr lvl="1"/>
            <a:r>
              <a:rPr lang="nb-NO" noProof="0" dirty="0"/>
              <a:t>Second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2"/>
            <a:r>
              <a:rPr lang="nb-NO" noProof="0" dirty="0"/>
              <a:t>Third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3"/>
            <a:r>
              <a:rPr lang="nb-NO" noProof="0" dirty="0" err="1"/>
              <a:t>Fourth</a:t>
            </a:r>
            <a:r>
              <a:rPr lang="nb-NO" noProof="0" dirty="0"/>
              <a:t>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4"/>
            <a:r>
              <a:rPr lang="nb-NO" noProof="0" dirty="0"/>
              <a:t>Fifth </a:t>
            </a:r>
            <a:r>
              <a:rPr lang="nb-NO" noProof="0" dirty="0" err="1"/>
              <a:t>level</a:t>
            </a:r>
            <a:endParaRPr lang="nb-NO" noProof="0" dirty="0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2366E2B9-433F-4D84-9677-520FBB3E32B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413845" y="4173201"/>
            <a:ext cx="2970013" cy="152850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 typeface="Arial" panose="020B0604020202020204" pitchFamily="34" charset="0"/>
              <a:buChar char="​"/>
              <a:defRPr sz="3001"/>
            </a:lvl1pPr>
            <a:lvl2pPr marL="516835" indent="-123850">
              <a:spcBef>
                <a:spcPts val="1400"/>
              </a:spcBef>
              <a:tabLst/>
              <a:defRPr/>
            </a:lvl2pPr>
          </a:lstStyle>
          <a:p>
            <a:pPr lvl="0"/>
            <a:r>
              <a:rPr lang="nb-NO" noProof="0" dirty="0"/>
              <a:t>Punkt F</a:t>
            </a:r>
          </a:p>
          <a:p>
            <a:pPr lvl="1"/>
            <a:r>
              <a:rPr lang="nb-NO" noProof="0" dirty="0"/>
              <a:t>Second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2"/>
            <a:r>
              <a:rPr lang="nb-NO" noProof="0" dirty="0"/>
              <a:t>Third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3"/>
            <a:r>
              <a:rPr lang="nb-NO" noProof="0" dirty="0" err="1"/>
              <a:t>Fourth</a:t>
            </a:r>
            <a:r>
              <a:rPr lang="nb-NO" noProof="0" dirty="0"/>
              <a:t>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4"/>
            <a:r>
              <a:rPr lang="nb-NO" noProof="0" dirty="0"/>
              <a:t>Fifth </a:t>
            </a:r>
            <a:r>
              <a:rPr lang="nb-NO" noProof="0" dirty="0" err="1"/>
              <a:t>level</a:t>
            </a:r>
            <a:endParaRPr lang="nb-NO" noProof="0" dirty="0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02B12D4E-956E-456A-B250-54F8DAC4F51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r>
              <a:rPr lang="en-US"/>
              <a:t>Side </a:t>
            </a:r>
            <a:fld id="{5251F420-7306-4E7C-A79E-F31A38F7D39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26267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apittels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DBCC00A-19CF-41BF-8147-46CE1C6A77C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1999" cy="6858000"/>
          </a:xfrm>
          <a:prstGeom prst="rect">
            <a:avLst/>
          </a:prstGeom>
        </p:spPr>
        <p:txBody>
          <a:bodyPr lIns="0" tIns="0" rIns="0" bIns="0"/>
          <a:lstStyle>
            <a:lvl1pPr>
              <a:buNone/>
              <a:defRPr/>
            </a:lvl1pPr>
          </a:lstStyle>
          <a:p>
            <a:r>
              <a:rPr lang="nb-NO" dirty="0"/>
              <a:t>Trykk - &gt; Sett inn -&gt; Bilde for å endre eller sette inn bilde</a:t>
            </a:r>
            <a:endParaRPr lang="en-US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545301A6-9B63-4AF8-9A67-C362499DE5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144304"/>
            <a:ext cx="9144000" cy="1655762"/>
          </a:xfrm>
        </p:spPr>
        <p:txBody>
          <a:bodyPr wrap="none" bIns="0" anchor="b"/>
          <a:lstStyle>
            <a:lvl1pPr marL="0" indent="0" algn="ctr">
              <a:buNone/>
              <a:defRPr sz="1750">
                <a:highlight>
                  <a:srgbClr val="FFFFFF"/>
                </a:highlight>
              </a:defRPr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nb-NO" noProof="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7DF5643-8F24-4F16-9356-F129900A4A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51019"/>
            <a:ext cx="9144000" cy="1878763"/>
          </a:xfrm>
        </p:spPr>
        <p:txBody>
          <a:bodyPr wrap="none" anchor="t"/>
          <a:lstStyle>
            <a:lvl1pPr algn="ctr">
              <a:defRPr sz="4501">
                <a:highlight>
                  <a:srgbClr val="FFFFFF"/>
                </a:highlight>
              </a:defRPr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8" name="Text Placeholder 4" descr="Logo Universitetet i oslo">
            <a:extLst>
              <a:ext uri="{FF2B5EF4-FFF2-40B4-BE49-F238E27FC236}">
                <a16:creationId xmlns:a16="http://schemas.microsoft.com/office/drawing/2014/main" id="{CB6C8A24-C7F7-483C-B347-EFA80560FB0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81001" y="6280142"/>
            <a:ext cx="1021262" cy="20298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0DAEC6C7-85EA-449B-8EE8-2D97BF53ED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837732" y="6243181"/>
            <a:ext cx="1501215" cy="259232"/>
          </a:xfrm>
          <a:prstGeom prst="rect">
            <a:avLst/>
          </a:prstGeom>
        </p:spPr>
        <p:txBody>
          <a:bodyPr lIns="0" tIns="0" rIns="0" bIns="0" anchor="b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endParaRPr lang="nb-NO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283FD976-C7D4-4015-A9BA-91E02E673E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Side </a:t>
            </a:r>
            <a:fld id="{5251F420-7306-4E7C-A79E-F31A38F7D39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addin_colorlist" hidden="1">
            <a:extLst>
              <a:ext uri="{FF2B5EF4-FFF2-40B4-BE49-F238E27FC236}">
                <a16:creationId xmlns:a16="http://schemas.microsoft.com/office/drawing/2014/main" id="{F6C04A44-E476-4A49-B738-EE2D47D4BAD9}"/>
              </a:ext>
            </a:extLst>
          </p:cNvPr>
          <p:cNvSpPr/>
          <p:nvPr userDrawn="1"/>
        </p:nvSpPr>
        <p:spPr>
          <a:xfrm>
            <a:off x="0" y="-1442711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sid1, sid2, sid3, sid4</a:t>
            </a:r>
          </a:p>
        </p:txBody>
      </p:sp>
      <p:sp>
        <p:nvSpPr>
          <p:cNvPr id="10" name="addin_colorbox" hidden="1">
            <a:extLst>
              <a:ext uri="{FF2B5EF4-FFF2-40B4-BE49-F238E27FC236}">
                <a16:creationId xmlns:a16="http://schemas.microsoft.com/office/drawing/2014/main" id="{27C08BAF-0936-474D-B97E-5B57BFE4B3DC}"/>
              </a:ext>
            </a:extLst>
          </p:cNvPr>
          <p:cNvSpPr/>
          <p:nvPr userDrawn="1"/>
        </p:nvSpPr>
        <p:spPr>
          <a:xfrm>
            <a:off x="4973338" y="-1442711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addin_colorbox</a:t>
            </a:r>
            <a:endParaRPr lang="nb-NO" dirty="0"/>
          </a:p>
        </p:txBody>
      </p:sp>
      <p:sp>
        <p:nvSpPr>
          <p:cNvPr id="11" name="addin_title" hidden="1">
            <a:extLst>
              <a:ext uri="{FF2B5EF4-FFF2-40B4-BE49-F238E27FC236}">
                <a16:creationId xmlns:a16="http://schemas.microsoft.com/office/drawing/2014/main" id="{CD588095-EB6E-4EE9-A470-1FC6B276AA84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addin_title</a:t>
            </a:r>
            <a:endParaRPr lang="nb-NO" dirty="0"/>
          </a:p>
        </p:txBody>
      </p:sp>
      <p:sp>
        <p:nvSpPr>
          <p:cNvPr id="12" name="addin_text" hidden="1">
            <a:extLst>
              <a:ext uri="{FF2B5EF4-FFF2-40B4-BE49-F238E27FC236}">
                <a16:creationId xmlns:a16="http://schemas.microsoft.com/office/drawing/2014/main" id="{01792D08-5194-467E-A9CB-E87CD6F0CF3C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addin_text</a:t>
            </a:r>
            <a:endParaRPr lang="nb-NO" dirty="0"/>
          </a:p>
        </p:txBody>
      </p:sp>
      <p:sp>
        <p:nvSpPr>
          <p:cNvPr id="14" name="addin_image" hidden="1">
            <a:extLst>
              <a:ext uri="{FF2B5EF4-FFF2-40B4-BE49-F238E27FC236}">
                <a16:creationId xmlns:a16="http://schemas.microsoft.com/office/drawing/2014/main" id="{7E0FF7D7-FC31-4FA1-B98D-9F5E73E0ED06}"/>
              </a:ext>
            </a:extLst>
          </p:cNvPr>
          <p:cNvSpPr/>
          <p:nvPr userDrawn="1"/>
        </p:nvSpPr>
        <p:spPr>
          <a:xfrm>
            <a:off x="2505076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addin_image</a:t>
            </a:r>
            <a:endParaRPr lang="nb-NO" dirty="0"/>
          </a:p>
        </p:txBody>
      </p:sp>
      <p:sp>
        <p:nvSpPr>
          <p:cNvPr id="15" name="addin_background" hidden="1">
            <a:extLst>
              <a:ext uri="{FF2B5EF4-FFF2-40B4-BE49-F238E27FC236}">
                <a16:creationId xmlns:a16="http://schemas.microsoft.com/office/drawing/2014/main" id="{D73E79DB-AFAF-477A-B39A-3600CE59C832}"/>
              </a:ext>
            </a:extLst>
          </p:cNvPr>
          <p:cNvSpPr/>
          <p:nvPr userDrawn="1"/>
        </p:nvSpPr>
        <p:spPr>
          <a:xfrm>
            <a:off x="4973338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dirty="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addin_background</a:t>
            </a:r>
            <a:endParaRPr lang="nb-NO" dirty="0"/>
          </a:p>
        </p:txBody>
      </p:sp>
      <p:sp>
        <p:nvSpPr>
          <p:cNvPr id="16" name="addin_logo" hidden="1">
            <a:extLst>
              <a:ext uri="{FF2B5EF4-FFF2-40B4-BE49-F238E27FC236}">
                <a16:creationId xmlns:a16="http://schemas.microsoft.com/office/drawing/2014/main" id="{6D0ECAE0-D83D-477F-8858-4811F35FC31D}"/>
              </a:ext>
            </a:extLst>
          </p:cNvPr>
          <p:cNvSpPr/>
          <p:nvPr userDrawn="1"/>
        </p:nvSpPr>
        <p:spPr>
          <a:xfrm>
            <a:off x="744160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addin_logo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3586852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itat 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10FAE04-E853-4650-A24D-5F754E1D5AE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accent6"/>
          </a:solidFill>
        </p:spPr>
        <p:txBody>
          <a:bodyPr lIns="0" tIns="0" rIns="0" bIns="0"/>
          <a:lstStyle>
            <a:lvl1pPr>
              <a:buNone/>
              <a:defRPr>
                <a:solidFill>
                  <a:schemeClr val="bg1"/>
                </a:solidFill>
              </a:defRPr>
            </a:lvl1pPr>
          </a:lstStyle>
          <a:p>
            <a:pPr marL="125438" marR="0" lvl="0" indent="-125438" algn="l" defTabSz="914446" rtl="0" eaLnBrk="1" fontAlgn="auto" latinLnBrk="0" hangingPunct="1">
              <a:lnSpc>
                <a:spcPct val="100000"/>
              </a:lnSpc>
              <a:spcBef>
                <a:spcPts val="11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b-NO" dirty="0"/>
              <a:t>Trykk - &gt; Sett inn -&gt; Bilde for å endre eller sette inn bilde</a:t>
            </a:r>
            <a:endParaRPr lang="en-US" dirty="0"/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2057638"/>
            <a:ext cx="9144000" cy="2733991"/>
          </a:xfrm>
        </p:spPr>
        <p:txBody>
          <a:bodyPr anchor="ctr"/>
          <a:lstStyle>
            <a:lvl1pPr algn="ctr">
              <a:lnSpc>
                <a:spcPct val="100000"/>
              </a:lnSpc>
              <a:defRPr sz="4501">
                <a:solidFill>
                  <a:schemeClr val="tx1"/>
                </a:solidFill>
                <a:highlight>
                  <a:srgbClr val="FFFFFF"/>
                </a:highlight>
              </a:defRPr>
            </a:lvl1pPr>
          </a:lstStyle>
          <a:p>
            <a:r>
              <a:rPr lang="nb-NO" noProof="0" dirty="0"/>
              <a:t>Sitat</a:t>
            </a:r>
          </a:p>
        </p:txBody>
      </p:sp>
      <p:sp>
        <p:nvSpPr>
          <p:cNvPr id="11" name="Text Placeholder 4" descr="Logo Universitetet i oslo">
            <a:extLst>
              <a:ext uri="{FF2B5EF4-FFF2-40B4-BE49-F238E27FC236}">
                <a16:creationId xmlns:a16="http://schemas.microsoft.com/office/drawing/2014/main" id="{85E9E616-9857-4793-9543-97601CFB29B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81001" y="6280142"/>
            <a:ext cx="1021262" cy="20298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4" name="addin_colorlist" hidden="1">
            <a:extLst>
              <a:ext uri="{FF2B5EF4-FFF2-40B4-BE49-F238E27FC236}">
                <a16:creationId xmlns:a16="http://schemas.microsoft.com/office/drawing/2014/main" id="{3688BA85-E873-4370-B3DC-1DB3D6805327}"/>
              </a:ext>
            </a:extLst>
          </p:cNvPr>
          <p:cNvSpPr/>
          <p:nvPr userDrawn="1"/>
        </p:nvSpPr>
        <p:spPr>
          <a:xfrm>
            <a:off x="2430935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sitk1, sitk2, sitk3</a:t>
            </a:r>
          </a:p>
        </p:txBody>
      </p:sp>
      <p:sp>
        <p:nvSpPr>
          <p:cNvPr id="5" name="addin_colorbox" hidden="1">
            <a:extLst>
              <a:ext uri="{FF2B5EF4-FFF2-40B4-BE49-F238E27FC236}">
                <a16:creationId xmlns:a16="http://schemas.microsoft.com/office/drawing/2014/main" id="{01750E1E-149D-4737-BB50-E180FD962100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addin_colorbox</a:t>
            </a:r>
            <a:endParaRPr lang="nb-NO" dirty="0"/>
          </a:p>
        </p:txBody>
      </p:sp>
      <p:sp>
        <p:nvSpPr>
          <p:cNvPr id="6" name="addin_title" hidden="1">
            <a:extLst>
              <a:ext uri="{FF2B5EF4-FFF2-40B4-BE49-F238E27FC236}">
                <a16:creationId xmlns:a16="http://schemas.microsoft.com/office/drawing/2014/main" id="{8A95C1E6-41C2-4B63-A678-1197B885A271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addin_title</a:t>
            </a:r>
            <a:endParaRPr lang="nb-NO" dirty="0"/>
          </a:p>
        </p:txBody>
      </p:sp>
      <p:sp>
        <p:nvSpPr>
          <p:cNvPr id="7" name="addin_text" hidden="1">
            <a:extLst>
              <a:ext uri="{FF2B5EF4-FFF2-40B4-BE49-F238E27FC236}">
                <a16:creationId xmlns:a16="http://schemas.microsoft.com/office/drawing/2014/main" id="{88900728-1D9A-4CFE-BD46-77F03BBF6825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addin_text</a:t>
            </a:r>
            <a:endParaRPr lang="nb-NO" dirty="0"/>
          </a:p>
        </p:txBody>
      </p:sp>
      <p:sp>
        <p:nvSpPr>
          <p:cNvPr id="8" name="addin_image" hidden="1">
            <a:extLst>
              <a:ext uri="{FF2B5EF4-FFF2-40B4-BE49-F238E27FC236}">
                <a16:creationId xmlns:a16="http://schemas.microsoft.com/office/drawing/2014/main" id="{71F63DE9-1A9D-416E-8BF1-5DDBAC2C3665}"/>
              </a:ext>
            </a:extLst>
          </p:cNvPr>
          <p:cNvSpPr/>
          <p:nvPr userDrawn="1"/>
        </p:nvSpPr>
        <p:spPr>
          <a:xfrm>
            <a:off x="2505076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addin_image</a:t>
            </a:r>
            <a:endParaRPr lang="nb-NO" dirty="0"/>
          </a:p>
        </p:txBody>
      </p:sp>
      <p:sp>
        <p:nvSpPr>
          <p:cNvPr id="9" name="addin_grouplist" hidden="1">
            <a:extLst>
              <a:ext uri="{FF2B5EF4-FFF2-40B4-BE49-F238E27FC236}">
                <a16:creationId xmlns:a16="http://schemas.microsoft.com/office/drawing/2014/main" id="{55453450-7C5E-47ED-8FB9-95BB5C190194}"/>
              </a:ext>
            </a:extLst>
          </p:cNvPr>
          <p:cNvSpPr/>
          <p:nvPr userDrawn="1"/>
        </p:nvSpPr>
        <p:spPr>
          <a:xfrm>
            <a:off x="4973338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dirty="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 dirty="0"/>
          </a:p>
        </p:txBody>
      </p:sp>
      <p:sp>
        <p:nvSpPr>
          <p:cNvPr id="10" name="addin_background" hidden="1">
            <a:extLst>
              <a:ext uri="{FF2B5EF4-FFF2-40B4-BE49-F238E27FC236}">
                <a16:creationId xmlns:a16="http://schemas.microsoft.com/office/drawing/2014/main" id="{19DE1B7D-2015-4D3D-81DA-BE1C0B884B8C}"/>
              </a:ext>
            </a:extLst>
          </p:cNvPr>
          <p:cNvSpPr/>
          <p:nvPr userDrawn="1"/>
        </p:nvSpPr>
        <p:spPr>
          <a:xfrm>
            <a:off x="744160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dirty="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Addin_background</a:t>
            </a:r>
            <a:endParaRPr lang="nb-NO" dirty="0"/>
          </a:p>
        </p:txBody>
      </p:sp>
      <p:sp>
        <p:nvSpPr>
          <p:cNvPr id="12" name="addin_colorlist" hidden="1">
            <a:extLst>
              <a:ext uri="{FF2B5EF4-FFF2-40B4-BE49-F238E27FC236}">
                <a16:creationId xmlns:a16="http://schemas.microsoft.com/office/drawing/2014/main" id="{2DACBF1F-1831-46CB-8E94-DAC5CC4C8A53}"/>
              </a:ext>
            </a:extLst>
          </p:cNvPr>
          <p:cNvSpPr/>
          <p:nvPr userDrawn="1"/>
        </p:nvSpPr>
        <p:spPr>
          <a:xfrm>
            <a:off x="2583335" y="-13602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sitk1, sitk2, sitk3</a:t>
            </a:r>
          </a:p>
        </p:txBody>
      </p:sp>
      <p:sp>
        <p:nvSpPr>
          <p:cNvPr id="13" name="addin_colorbox" hidden="1">
            <a:extLst>
              <a:ext uri="{FF2B5EF4-FFF2-40B4-BE49-F238E27FC236}">
                <a16:creationId xmlns:a16="http://schemas.microsoft.com/office/drawing/2014/main" id="{08780C0B-BBD9-4BF7-B461-4D609C762B61}"/>
              </a:ext>
            </a:extLst>
          </p:cNvPr>
          <p:cNvSpPr/>
          <p:nvPr userDrawn="1"/>
        </p:nvSpPr>
        <p:spPr>
          <a:xfrm>
            <a:off x="5014270" y="-13602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addin_colorbox</a:t>
            </a:r>
            <a:endParaRPr lang="nb-NO" dirty="0"/>
          </a:p>
        </p:txBody>
      </p:sp>
      <p:sp>
        <p:nvSpPr>
          <p:cNvPr id="14" name="addin_title" hidden="1">
            <a:extLst>
              <a:ext uri="{FF2B5EF4-FFF2-40B4-BE49-F238E27FC236}">
                <a16:creationId xmlns:a16="http://schemas.microsoft.com/office/drawing/2014/main" id="{3E5FC6D0-29E6-4763-9016-B07C6C2F674E}"/>
              </a:ext>
            </a:extLst>
          </p:cNvPr>
          <p:cNvSpPr/>
          <p:nvPr userDrawn="1"/>
        </p:nvSpPr>
        <p:spPr>
          <a:xfrm>
            <a:off x="9876140" y="-13602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addin_title</a:t>
            </a:r>
            <a:endParaRPr lang="nb-NO" dirty="0"/>
          </a:p>
        </p:txBody>
      </p:sp>
      <p:sp>
        <p:nvSpPr>
          <p:cNvPr id="15" name="addin_text" hidden="1">
            <a:extLst>
              <a:ext uri="{FF2B5EF4-FFF2-40B4-BE49-F238E27FC236}">
                <a16:creationId xmlns:a16="http://schemas.microsoft.com/office/drawing/2014/main" id="{E5048523-44FB-402D-AF9A-189895D758AB}"/>
              </a:ext>
            </a:extLst>
          </p:cNvPr>
          <p:cNvSpPr/>
          <p:nvPr userDrawn="1"/>
        </p:nvSpPr>
        <p:spPr>
          <a:xfrm>
            <a:off x="152400" y="-7087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addin_text</a:t>
            </a:r>
            <a:endParaRPr lang="nb-NO" dirty="0"/>
          </a:p>
        </p:txBody>
      </p:sp>
      <p:sp>
        <p:nvSpPr>
          <p:cNvPr id="16" name="addin_image" hidden="1">
            <a:extLst>
              <a:ext uri="{FF2B5EF4-FFF2-40B4-BE49-F238E27FC236}">
                <a16:creationId xmlns:a16="http://schemas.microsoft.com/office/drawing/2014/main" id="{4EBCC3D3-FB5E-4C44-BD2A-4765289129B6}"/>
              </a:ext>
            </a:extLst>
          </p:cNvPr>
          <p:cNvSpPr/>
          <p:nvPr userDrawn="1"/>
        </p:nvSpPr>
        <p:spPr>
          <a:xfrm>
            <a:off x="2657476" y="-7087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addin_image</a:t>
            </a:r>
            <a:endParaRPr lang="nb-NO" dirty="0"/>
          </a:p>
        </p:txBody>
      </p:sp>
      <p:sp>
        <p:nvSpPr>
          <p:cNvPr id="17" name="addin_grouplist" hidden="1">
            <a:extLst>
              <a:ext uri="{FF2B5EF4-FFF2-40B4-BE49-F238E27FC236}">
                <a16:creationId xmlns:a16="http://schemas.microsoft.com/office/drawing/2014/main" id="{A21182DD-62B1-48E3-8A1E-30E0E49F8581}"/>
              </a:ext>
            </a:extLst>
          </p:cNvPr>
          <p:cNvSpPr/>
          <p:nvPr userDrawn="1"/>
        </p:nvSpPr>
        <p:spPr>
          <a:xfrm>
            <a:off x="5125738" y="-7087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dirty="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 dirty="0"/>
          </a:p>
        </p:txBody>
      </p:sp>
      <p:sp>
        <p:nvSpPr>
          <p:cNvPr id="18" name="addin_background" hidden="1">
            <a:extLst>
              <a:ext uri="{FF2B5EF4-FFF2-40B4-BE49-F238E27FC236}">
                <a16:creationId xmlns:a16="http://schemas.microsoft.com/office/drawing/2014/main" id="{DA65AA7C-2435-43EC-9E54-A952934DE561}"/>
              </a:ext>
            </a:extLst>
          </p:cNvPr>
          <p:cNvSpPr/>
          <p:nvPr userDrawn="1"/>
        </p:nvSpPr>
        <p:spPr>
          <a:xfrm>
            <a:off x="7594000" y="-7087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dirty="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Addin_background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3314716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 tekstboks med under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56C04064-582F-4194-A0D4-8D33390FD5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68" y="161944"/>
            <a:ext cx="11431664" cy="754068"/>
          </a:xfrm>
        </p:spPr>
        <p:txBody>
          <a:bodyPr/>
          <a:lstStyle>
            <a:lvl1pPr>
              <a:defRPr sz="3500"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387AD4FF-2A17-41D2-9989-72E3EE53EDB7}"/>
              </a:ext>
            </a:extLst>
          </p:cNvPr>
          <p:cNvSpPr>
            <a:spLocks noGrp="1"/>
          </p:cNvSpPr>
          <p:nvPr>
            <p:ph sz="half" idx="30"/>
          </p:nvPr>
        </p:nvSpPr>
        <p:spPr>
          <a:xfrm>
            <a:off x="380169" y="1083366"/>
            <a:ext cx="11431663" cy="4975236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</p:spTree>
    <p:extLst>
      <p:ext uri="{BB962C8B-B14F-4D97-AF65-F5344CB8AC3E}">
        <p14:creationId xmlns:p14="http://schemas.microsoft.com/office/powerpoint/2010/main" val="18291441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 tekstbokser med under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56C04064-582F-4194-A0D4-8D33390FD5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68" y="161944"/>
            <a:ext cx="11431664" cy="754068"/>
          </a:xfrm>
        </p:spPr>
        <p:txBody>
          <a:bodyPr/>
          <a:lstStyle>
            <a:lvl1pPr>
              <a:defRPr sz="3500"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47" name="Subtitle 2">
            <a:extLst>
              <a:ext uri="{FF2B5EF4-FFF2-40B4-BE49-F238E27FC236}">
                <a16:creationId xmlns:a16="http://schemas.microsoft.com/office/drawing/2014/main" id="{A3A431AF-BD4A-47F9-9ACD-109F83F14269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80168" y="1003335"/>
            <a:ext cx="5469089" cy="494749"/>
          </a:xfrm>
        </p:spPr>
        <p:txBody>
          <a:bodyPr anchor="t"/>
          <a:lstStyle>
            <a:lvl1pPr marL="0" indent="0" algn="l">
              <a:buNone/>
              <a:defRPr sz="1800"/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E8C4F134-43A3-438E-88E2-D8FF0EDE7A13}"/>
              </a:ext>
            </a:extLst>
          </p:cNvPr>
          <p:cNvSpPr>
            <a:spLocks noGrp="1"/>
          </p:cNvSpPr>
          <p:nvPr>
            <p:ph sz="half" idx="29"/>
          </p:nvPr>
        </p:nvSpPr>
        <p:spPr>
          <a:xfrm>
            <a:off x="380170" y="1704042"/>
            <a:ext cx="5469088" cy="4354559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4003BB-F04C-4A8B-BC54-5FDD5D30356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342741" y="1003335"/>
            <a:ext cx="5469089" cy="494749"/>
          </a:xfrm>
        </p:spPr>
        <p:txBody>
          <a:bodyPr/>
          <a:lstStyle>
            <a:lvl1pPr marL="0" indent="0"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A0524D80-7434-47CB-8898-52900F44078A}"/>
              </a:ext>
            </a:extLst>
          </p:cNvPr>
          <p:cNvSpPr>
            <a:spLocks noGrp="1"/>
          </p:cNvSpPr>
          <p:nvPr>
            <p:ph sz="half" idx="31"/>
          </p:nvPr>
        </p:nvSpPr>
        <p:spPr>
          <a:xfrm>
            <a:off x="6342741" y="1704042"/>
            <a:ext cx="5469089" cy="4354851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7AAA207-8E55-477B-AF05-92D6F597A5B7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A7972B2-D533-401B-8556-469D52E0F4DD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r>
              <a:rPr lang="en-US"/>
              <a:t>Side </a:t>
            </a:r>
            <a:fld id="{5251F420-7306-4E7C-A79E-F31A38F7D39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001611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 høy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icture Placeholder 4">
            <a:extLst>
              <a:ext uri="{FF2B5EF4-FFF2-40B4-BE49-F238E27FC236}">
                <a16:creationId xmlns:a16="http://schemas.microsoft.com/office/drawing/2014/main" id="{BBC24B24-8D61-4F79-AC7E-CAEA322622F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7659098" y="371518"/>
            <a:ext cx="4152735" cy="5325998"/>
          </a:xfrm>
          <a:noFill/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Text Placeholder 12">
            <a:extLst>
              <a:ext uri="{FF2B5EF4-FFF2-40B4-BE49-F238E27FC236}">
                <a16:creationId xmlns:a16="http://schemas.microsoft.com/office/drawing/2014/main" id="{51192628-F328-404D-8EFE-7A0B924C214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659097" y="5875993"/>
            <a:ext cx="4152735" cy="182608"/>
          </a:xfrm>
        </p:spPr>
        <p:txBody>
          <a:bodyPr/>
          <a:lstStyle>
            <a:lvl1pPr marL="0" indent="0" algn="r">
              <a:buNone/>
              <a:defRPr sz="750">
                <a:solidFill>
                  <a:srgbClr val="524B48"/>
                </a:solidFill>
              </a:defRPr>
            </a:lvl1pPr>
          </a:lstStyle>
          <a:p>
            <a:pPr lvl="0"/>
            <a:r>
              <a:rPr lang="nb-NO" dirty="0"/>
              <a:t>Fotokreditt / Bildetekst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00DEDF7-A715-4410-ACF2-29795822FE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68" y="161944"/>
            <a:ext cx="5715831" cy="754068"/>
          </a:xfrm>
        </p:spPr>
        <p:txBody>
          <a:bodyPr/>
          <a:lstStyle>
            <a:lvl1pPr>
              <a:defRPr sz="3500"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F0A05AF4-63D3-4127-BC34-6BD82C03AF3F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80168" y="1003335"/>
            <a:ext cx="5715831" cy="494749"/>
          </a:xfrm>
        </p:spPr>
        <p:txBody>
          <a:bodyPr anchor="t"/>
          <a:lstStyle>
            <a:lvl1pPr marL="0" indent="0" algn="l">
              <a:buNone/>
              <a:defRPr sz="1800"/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9" name="Content Placeholder 3">
            <a:extLst>
              <a:ext uri="{FF2B5EF4-FFF2-40B4-BE49-F238E27FC236}">
                <a16:creationId xmlns:a16="http://schemas.microsoft.com/office/drawing/2014/main" id="{71E44F0B-F496-4E85-AC77-361685F3DAE7}"/>
              </a:ext>
            </a:extLst>
          </p:cNvPr>
          <p:cNvSpPr>
            <a:spLocks noGrp="1"/>
          </p:cNvSpPr>
          <p:nvPr>
            <p:ph sz="half" idx="29"/>
          </p:nvPr>
        </p:nvSpPr>
        <p:spPr>
          <a:xfrm>
            <a:off x="380169" y="1704042"/>
            <a:ext cx="5715831" cy="4354559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E9125386-EE30-45FB-BA78-8A032E308E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837732" y="6243181"/>
            <a:ext cx="1501215" cy="259232"/>
          </a:xfrm>
          <a:prstGeom prst="rect">
            <a:avLst/>
          </a:prstGeom>
        </p:spPr>
        <p:txBody>
          <a:bodyPr lIns="0" tIns="0" rIns="0" bIns="0" anchor="b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endParaRPr lang="nb-NO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BFFAB941-BECC-4FD4-9EA0-749780C19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Side </a:t>
            </a:r>
            <a:fld id="{5251F420-7306-4E7C-A79E-F31A38F7D39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998618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19F22D83-B5FE-4078-A904-43A0015893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68" y="161944"/>
            <a:ext cx="11431664" cy="754068"/>
          </a:xfrm>
        </p:spPr>
        <p:txBody>
          <a:bodyPr/>
          <a:lstStyle>
            <a:lvl1pPr>
              <a:defRPr sz="3500"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44269EB-52A0-4947-98BF-6FDC43498788}"/>
              </a:ext>
            </a:extLst>
          </p:cNvPr>
          <p:cNvSpPr>
            <a:spLocks noGrp="1"/>
          </p:cNvSpPr>
          <p:nvPr>
            <p:ph sz="quarter" idx="28"/>
          </p:nvPr>
        </p:nvSpPr>
        <p:spPr>
          <a:xfrm>
            <a:off x="380168" y="1180008"/>
            <a:ext cx="11431664" cy="4720030"/>
          </a:xfrm>
          <a:prstGeom prst="rect">
            <a:avLst/>
          </a:prstGeom>
        </p:spPr>
        <p:txBody>
          <a:bodyPr lIns="0" tIns="0" rIns="0" bIns="0"/>
          <a:lstStyle>
            <a:lvl1pPr marL="125438" indent="-125438" algn="l">
              <a:lnSpc>
                <a:spcPct val="100000"/>
              </a:lnSpc>
              <a:spcBef>
                <a:spcPts val="1150"/>
              </a:spcBef>
              <a:spcAft>
                <a:spcPts val="0"/>
              </a:spcAft>
              <a:buClrTx/>
              <a:buFontTx/>
              <a:buNone/>
              <a:defRPr sz="1500" b="0" i="0" u="none" cap="none">
                <a:solidFill>
                  <a:srgbClr val="000000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677B9B8B-41DA-40B7-A3EE-81571DB48A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837732" y="6243181"/>
            <a:ext cx="1501215" cy="259232"/>
          </a:xfrm>
          <a:prstGeom prst="rect">
            <a:avLst/>
          </a:prstGeom>
        </p:spPr>
        <p:txBody>
          <a:bodyPr lIns="0" tIns="0" rIns="0" bIns="0" anchor="b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endParaRPr lang="nb-NO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BFFAB941-BECC-4FD4-9EA0-749780C19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Side </a:t>
            </a:r>
            <a:fld id="{5251F420-7306-4E7C-A79E-F31A38F7D39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670157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 tekstbokser med in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E1DAFF44-670E-4F4C-85A7-C39E379A8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68" y="161944"/>
            <a:ext cx="11431664" cy="754068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14" name="Text Placeholder 21">
            <a:extLst>
              <a:ext uri="{FF2B5EF4-FFF2-40B4-BE49-F238E27FC236}">
                <a16:creationId xmlns:a16="http://schemas.microsoft.com/office/drawing/2014/main" id="{A53454CC-87E9-4EB8-A148-E8917C513AF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80168" y="1003335"/>
            <a:ext cx="3524319" cy="494749"/>
          </a:xfrm>
        </p:spPr>
        <p:txBody>
          <a:bodyPr anchor="t"/>
          <a:lstStyle>
            <a:lvl1pPr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9B68EB7-26DD-44B0-B503-B133010AD6D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79851" y="1710199"/>
            <a:ext cx="3524319" cy="815353"/>
          </a:xfrm>
          <a:prstGeom prst="rect">
            <a:avLst/>
          </a:prstGeom>
        </p:spPr>
        <p:txBody>
          <a:bodyPr lIns="0" tIns="0" rIns="0" bIns="0"/>
          <a:lstStyle>
            <a:lvl1pPr marL="125438" indent="-125438" algn="l">
              <a:lnSpc>
                <a:spcPct val="100000"/>
              </a:lnSpc>
              <a:spcBef>
                <a:spcPts val="115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1pPr>
            <a:lvl2pPr marL="685834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2pPr>
            <a:lvl3pPr marL="1143057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3pPr>
            <a:lvl4pPr marL="1600280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4pPr>
            <a:lvl5pPr marL="2057503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4" name="Content Placeholder 23">
            <a:extLst>
              <a:ext uri="{FF2B5EF4-FFF2-40B4-BE49-F238E27FC236}">
                <a16:creationId xmlns:a16="http://schemas.microsoft.com/office/drawing/2014/main" id="{F24F2E76-C57A-43E9-AE90-9A5885C83A59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377360" y="2793528"/>
            <a:ext cx="3524319" cy="2875433"/>
          </a:xfrm>
          <a:prstGeom prst="rect">
            <a:avLst/>
          </a:prstGeom>
        </p:spPr>
        <p:txBody>
          <a:bodyPr lIns="0" tIns="0" rIns="0" bIns="0"/>
          <a:lstStyle>
            <a:lvl1pPr marL="125438" indent="-125438" algn="l">
              <a:lnSpc>
                <a:spcPct val="100000"/>
              </a:lnSpc>
              <a:spcBef>
                <a:spcPts val="115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1pPr>
            <a:lvl2pPr marL="685834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2pPr>
            <a:lvl3pPr marL="1143057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3pPr>
            <a:lvl4pPr marL="1600280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4pPr>
            <a:lvl5pPr marL="2057503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Text Placeholder 21">
            <a:extLst>
              <a:ext uri="{FF2B5EF4-FFF2-40B4-BE49-F238E27FC236}">
                <a16:creationId xmlns:a16="http://schemas.microsoft.com/office/drawing/2014/main" id="{04FE8AE5-898D-4838-B222-D9178BD5489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333840" y="1003335"/>
            <a:ext cx="3524319" cy="494749"/>
          </a:xfrm>
        </p:spPr>
        <p:txBody>
          <a:bodyPr anchor="t"/>
          <a:lstStyle>
            <a:lvl1pPr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3871769-9C00-4F59-9847-667CD9B433BA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333841" y="1720927"/>
            <a:ext cx="3524319" cy="815353"/>
          </a:xfrm>
          <a:prstGeom prst="rect">
            <a:avLst/>
          </a:prstGeom>
        </p:spPr>
        <p:txBody>
          <a:bodyPr lIns="0" tIns="0" rIns="0" bIns="0"/>
          <a:lstStyle>
            <a:lvl1pPr marL="125438" indent="-125438" algn="l">
              <a:lnSpc>
                <a:spcPct val="100000"/>
              </a:lnSpc>
              <a:spcBef>
                <a:spcPts val="115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1pPr>
            <a:lvl2pPr marL="685834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2pPr>
            <a:lvl3pPr marL="1143057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3pPr>
            <a:lvl4pPr marL="1600280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4pPr>
            <a:lvl5pPr marL="2057503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3" name="Content Placeholder 22">
            <a:extLst>
              <a:ext uri="{FF2B5EF4-FFF2-40B4-BE49-F238E27FC236}">
                <a16:creationId xmlns:a16="http://schemas.microsoft.com/office/drawing/2014/main" id="{3FA1C9B2-210C-4D25-800A-903735EC531A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4333839" y="2793528"/>
            <a:ext cx="3524320" cy="2875433"/>
          </a:xfrm>
          <a:prstGeom prst="rect">
            <a:avLst/>
          </a:prstGeom>
        </p:spPr>
        <p:txBody>
          <a:bodyPr lIns="0" tIns="0" rIns="0" bIns="0"/>
          <a:lstStyle>
            <a:lvl1pPr marL="125438" indent="-125438" algn="l">
              <a:lnSpc>
                <a:spcPct val="100000"/>
              </a:lnSpc>
              <a:spcBef>
                <a:spcPts val="115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1pPr>
            <a:lvl2pPr marL="685834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2pPr>
            <a:lvl3pPr marL="1143057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3pPr>
            <a:lvl4pPr marL="1600280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4pPr>
            <a:lvl5pPr marL="2057503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 Placeholder 21">
            <a:extLst>
              <a:ext uri="{FF2B5EF4-FFF2-40B4-BE49-F238E27FC236}">
                <a16:creationId xmlns:a16="http://schemas.microsoft.com/office/drawing/2014/main" id="{734C1ED4-971E-4006-9901-E3C5A2D1ADF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287512" y="1003335"/>
            <a:ext cx="3524319" cy="494749"/>
          </a:xfrm>
        </p:spPr>
        <p:txBody>
          <a:bodyPr anchor="t"/>
          <a:lstStyle>
            <a:lvl1pPr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7F28ED8-40A8-43F5-9C35-FA0A7A4B7B0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287513" y="1710199"/>
            <a:ext cx="3524639" cy="815353"/>
          </a:xfrm>
          <a:prstGeom prst="rect">
            <a:avLst/>
          </a:prstGeom>
        </p:spPr>
        <p:txBody>
          <a:bodyPr lIns="0" tIns="0" rIns="0" bIns="0"/>
          <a:lstStyle>
            <a:lvl1pPr marL="125438" indent="-125438" algn="l">
              <a:lnSpc>
                <a:spcPct val="100000"/>
              </a:lnSpc>
              <a:spcBef>
                <a:spcPts val="115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1pPr>
            <a:lvl2pPr marL="685834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2pPr>
            <a:lvl3pPr marL="1143057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3pPr>
            <a:lvl4pPr marL="1600280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4pPr>
            <a:lvl5pPr marL="2057503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5" name="Content Placeholder 24">
            <a:extLst>
              <a:ext uri="{FF2B5EF4-FFF2-40B4-BE49-F238E27FC236}">
                <a16:creationId xmlns:a16="http://schemas.microsoft.com/office/drawing/2014/main" id="{920B93BE-FC97-4838-B295-13DE19DE7FB1}"/>
              </a:ext>
            </a:extLst>
          </p:cNvPr>
          <p:cNvSpPr>
            <a:spLocks noGrp="1"/>
          </p:cNvSpPr>
          <p:nvPr>
            <p:ph sz="quarter" idx="37"/>
          </p:nvPr>
        </p:nvSpPr>
        <p:spPr>
          <a:xfrm>
            <a:off x="8284385" y="2793528"/>
            <a:ext cx="3524639" cy="2875433"/>
          </a:xfrm>
          <a:prstGeom prst="rect">
            <a:avLst/>
          </a:prstGeom>
        </p:spPr>
        <p:txBody>
          <a:bodyPr lIns="0" tIns="0" rIns="0" bIns="0"/>
          <a:lstStyle>
            <a:lvl1pPr marL="125438" indent="-125438" algn="l">
              <a:lnSpc>
                <a:spcPct val="100000"/>
              </a:lnSpc>
              <a:spcBef>
                <a:spcPts val="115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1pPr>
            <a:lvl2pPr marL="685834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2pPr>
            <a:lvl3pPr marL="1143057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3pPr>
            <a:lvl4pPr marL="1600280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4pPr>
            <a:lvl5pPr marL="2057503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3EB74F5A-3F59-4167-9DC8-330443F355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837732" y="6243181"/>
            <a:ext cx="1501215" cy="259232"/>
          </a:xfrm>
          <a:prstGeom prst="rect">
            <a:avLst/>
          </a:prstGeom>
        </p:spPr>
        <p:txBody>
          <a:bodyPr lIns="0" tIns="0" rIns="0" bIns="0" anchor="b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endParaRPr lang="nb-NO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BFFAB941-BECC-4FD4-9EA0-749780C19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Side </a:t>
            </a:r>
            <a:fld id="{5251F420-7306-4E7C-A79E-F31A38F7D39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07152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rside UiO Farge/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 Placeholder 2" descr="Bakgrunn">
            <a:extLst>
              <a:ext uri="{FF2B5EF4-FFF2-40B4-BE49-F238E27FC236}">
                <a16:creationId xmlns:a16="http://schemas.microsoft.com/office/drawing/2014/main" id="{80CF6147-1B60-436B-ABD0-E426D3DDF3E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14641" y="0"/>
            <a:ext cx="5973955" cy="6858000"/>
          </a:xfrm>
          <a:solidFill>
            <a:schemeClr val="accent1"/>
          </a:solidFill>
        </p:spPr>
        <p:txBody>
          <a:bodyPr/>
          <a:lstStyle>
            <a:lvl1pPr marL="0" indent="0">
              <a:buNone/>
              <a:defRPr sz="200">
                <a:solidFill>
                  <a:srgbClr val="010000"/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14" name="Content Placeholder 17">
            <a:extLst>
              <a:ext uri="{FF2B5EF4-FFF2-40B4-BE49-F238E27FC236}">
                <a16:creationId xmlns:a16="http://schemas.microsoft.com/office/drawing/2014/main" id="{F839063B-4438-46C0-A11A-618196F76696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209880" y="0"/>
            <a:ext cx="5982120" cy="6858000"/>
          </a:xfrm>
          <a:prstGeom prst="rect">
            <a:avLst/>
          </a:prstGeom>
          <a:noFill/>
        </p:spPr>
        <p:txBody>
          <a:bodyPr lIns="0" tIns="0" rIns="0" bIns="0"/>
          <a:lstStyle>
            <a:lvl1pPr>
              <a:buNone/>
              <a:defRPr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20" name="Text Placeholder 6" descr="Logo Universitetet i oslo">
            <a:extLst>
              <a:ext uri="{FF2B5EF4-FFF2-40B4-BE49-F238E27FC236}">
                <a16:creationId xmlns:a16="http://schemas.microsoft.com/office/drawing/2014/main" id="{36E824D8-5207-4DF5-BD9E-C1307AD980A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6112" y="381854"/>
            <a:ext cx="5619582" cy="1116919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69DA1E-EAF3-4579-9C13-A3B45E22F6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038" y="3375167"/>
            <a:ext cx="5716962" cy="1547605"/>
          </a:xfrm>
        </p:spPr>
        <p:txBody>
          <a:bodyPr/>
          <a:lstStyle>
            <a:lvl1pPr>
              <a:lnSpc>
                <a:spcPct val="100000"/>
              </a:lnSpc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4" name="Subtitle 2">
            <a:extLst>
              <a:ext uri="{FF2B5EF4-FFF2-40B4-BE49-F238E27FC236}">
                <a16:creationId xmlns:a16="http://schemas.microsoft.com/office/drawing/2014/main" id="{502EFC6A-E5AE-4CDD-893A-8151185CCF9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3800" y="5199013"/>
            <a:ext cx="5716962" cy="258079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750"/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nb-NO" noProof="0" dirty="0"/>
              <a:t>Navn Etternavn</a:t>
            </a:r>
          </a:p>
        </p:txBody>
      </p:sp>
      <p:sp>
        <p:nvSpPr>
          <p:cNvPr id="22" name="Text Placeholder 8">
            <a:extLst>
              <a:ext uri="{FF2B5EF4-FFF2-40B4-BE49-F238E27FC236}">
                <a16:creationId xmlns:a16="http://schemas.microsoft.com/office/drawing/2014/main" id="{38E5FEA3-8D79-4D56-9664-2703F65E1EC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83800" y="5456305"/>
            <a:ext cx="5716962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Tittel</a:t>
            </a:r>
            <a:endParaRPr lang="en-US" dirty="0"/>
          </a:p>
        </p:txBody>
      </p:sp>
      <p:sp>
        <p:nvSpPr>
          <p:cNvPr id="23" name="Text Placeholder 8">
            <a:extLst>
              <a:ext uri="{FF2B5EF4-FFF2-40B4-BE49-F238E27FC236}">
                <a16:creationId xmlns:a16="http://schemas.microsoft.com/office/drawing/2014/main" id="{74BFEE26-19F8-420D-B230-46123EBE4C1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3800" y="5723036"/>
            <a:ext cx="5716962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Enhet</a:t>
            </a:r>
            <a:endParaRPr lang="en-US" dirty="0"/>
          </a:p>
        </p:txBody>
      </p:sp>
      <p:sp>
        <p:nvSpPr>
          <p:cNvPr id="21" name="Date Placeholder 3">
            <a:extLst>
              <a:ext uri="{FF2B5EF4-FFF2-40B4-BE49-F238E27FC236}">
                <a16:creationId xmlns:a16="http://schemas.microsoft.com/office/drawing/2014/main" id="{F7CD78E4-773D-43A0-AF45-F06FF64BD1C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79038" y="6216634"/>
            <a:ext cx="5716962" cy="365125"/>
          </a:xfrm>
        </p:spPr>
        <p:txBody>
          <a:bodyPr lIns="0" tIns="0" rIns="0" bIns="0"/>
          <a:lstStyle>
            <a:lvl1pPr>
              <a:defRPr sz="17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5" name="Text Placeholder 4" descr="UiO segl">
            <a:extLst>
              <a:ext uri="{FF2B5EF4-FFF2-40B4-BE49-F238E27FC236}">
                <a16:creationId xmlns:a16="http://schemas.microsoft.com/office/drawing/2014/main" id="{F9A19FD8-51AB-4838-9B3F-0C4ED0CDF7B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785613" y="5457092"/>
            <a:ext cx="1025436" cy="1025421"/>
          </a:xfr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buNone/>
              <a:defRPr sz="100"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26" name="addin_colorlist" hidden="1">
            <a:extLst>
              <a:ext uri="{FF2B5EF4-FFF2-40B4-BE49-F238E27FC236}">
                <a16:creationId xmlns:a16="http://schemas.microsoft.com/office/drawing/2014/main" id="{9C89DC5C-C295-4993-8094-F0B8D6618A6F}"/>
              </a:ext>
            </a:extLst>
          </p:cNvPr>
          <p:cNvSpPr/>
          <p:nvPr userDrawn="1"/>
        </p:nvSpPr>
        <p:spPr>
          <a:xfrm>
            <a:off x="0" y="-1466578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halv1, halv2, halv3, halv4, halv5, halv6, halv7, halv8</a:t>
            </a:r>
          </a:p>
        </p:txBody>
      </p:sp>
      <p:sp>
        <p:nvSpPr>
          <p:cNvPr id="27" name="addin_colorbox" hidden="1">
            <a:extLst>
              <a:ext uri="{FF2B5EF4-FFF2-40B4-BE49-F238E27FC236}">
                <a16:creationId xmlns:a16="http://schemas.microsoft.com/office/drawing/2014/main" id="{2CC73354-08EE-44A2-AB48-A462E1508E46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addin_colorbox</a:t>
            </a:r>
            <a:endParaRPr lang="nb-NO" dirty="0"/>
          </a:p>
        </p:txBody>
      </p:sp>
      <p:sp>
        <p:nvSpPr>
          <p:cNvPr id="28" name="addin_title" hidden="1">
            <a:extLst>
              <a:ext uri="{FF2B5EF4-FFF2-40B4-BE49-F238E27FC236}">
                <a16:creationId xmlns:a16="http://schemas.microsoft.com/office/drawing/2014/main" id="{26C6DF9C-269B-4A64-898A-65E2DB4E1958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addin_title</a:t>
            </a:r>
            <a:endParaRPr lang="nb-NO" dirty="0"/>
          </a:p>
        </p:txBody>
      </p:sp>
      <p:sp>
        <p:nvSpPr>
          <p:cNvPr id="29" name="addin_text" hidden="1">
            <a:extLst>
              <a:ext uri="{FF2B5EF4-FFF2-40B4-BE49-F238E27FC236}">
                <a16:creationId xmlns:a16="http://schemas.microsoft.com/office/drawing/2014/main" id="{DEF32610-8099-45EC-A831-EA132BB98DEB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addin_text</a:t>
            </a:r>
            <a:endParaRPr lang="nb-NO" dirty="0"/>
          </a:p>
        </p:txBody>
      </p:sp>
      <p:sp>
        <p:nvSpPr>
          <p:cNvPr id="30" name="addin_image" hidden="1">
            <a:extLst>
              <a:ext uri="{FF2B5EF4-FFF2-40B4-BE49-F238E27FC236}">
                <a16:creationId xmlns:a16="http://schemas.microsoft.com/office/drawing/2014/main" id="{FCBF301A-51A4-47F6-A13E-EA0C05B57077}"/>
              </a:ext>
            </a:extLst>
          </p:cNvPr>
          <p:cNvSpPr/>
          <p:nvPr userDrawn="1"/>
        </p:nvSpPr>
        <p:spPr>
          <a:xfrm>
            <a:off x="2505076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addin_image</a:t>
            </a:r>
            <a:endParaRPr lang="nb-NO" dirty="0"/>
          </a:p>
        </p:txBody>
      </p:sp>
      <p:sp>
        <p:nvSpPr>
          <p:cNvPr id="31" name="addin_grouplist" hidden="1">
            <a:extLst>
              <a:ext uri="{FF2B5EF4-FFF2-40B4-BE49-F238E27FC236}">
                <a16:creationId xmlns:a16="http://schemas.microsoft.com/office/drawing/2014/main" id="{31339D77-A008-41C5-8746-5E52634CF5F3}"/>
              </a:ext>
            </a:extLst>
          </p:cNvPr>
          <p:cNvSpPr/>
          <p:nvPr userDrawn="1"/>
        </p:nvSpPr>
        <p:spPr>
          <a:xfrm>
            <a:off x="4973338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dirty="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 dirty="0"/>
          </a:p>
        </p:txBody>
      </p:sp>
      <p:sp>
        <p:nvSpPr>
          <p:cNvPr id="32" name="addin_logo" hidden="1">
            <a:extLst>
              <a:ext uri="{FF2B5EF4-FFF2-40B4-BE49-F238E27FC236}">
                <a16:creationId xmlns:a16="http://schemas.microsoft.com/office/drawing/2014/main" id="{826D203C-01F5-46E6-8CA5-6E8C2BD43803}"/>
              </a:ext>
            </a:extLst>
          </p:cNvPr>
          <p:cNvSpPr/>
          <p:nvPr userDrawn="1"/>
        </p:nvSpPr>
        <p:spPr>
          <a:xfrm>
            <a:off x="744160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addin_logo</a:t>
            </a:r>
            <a:endParaRPr lang="nb-NO" dirty="0"/>
          </a:p>
        </p:txBody>
      </p:sp>
      <p:pic>
        <p:nvPicPr>
          <p:cNvPr id="33" name="logo_hvit" descr="UiO Segl" hidden="1">
            <a:extLst>
              <a:ext uri="{FF2B5EF4-FFF2-40B4-BE49-F238E27FC236}">
                <a16:creationId xmlns:a16="http://schemas.microsoft.com/office/drawing/2014/main" id="{D427F631-71AD-40A0-9DBF-5B89C6D6AF8F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85613" y="5457092"/>
            <a:ext cx="1025436" cy="1025436"/>
          </a:xfrm>
          <a:prstGeom prst="rect">
            <a:avLst/>
          </a:prstGeom>
        </p:spPr>
      </p:pic>
      <p:pic>
        <p:nvPicPr>
          <p:cNvPr id="34" name="logo_sort" descr="UiO Segl" hidden="1">
            <a:extLst>
              <a:ext uri="{FF2B5EF4-FFF2-40B4-BE49-F238E27FC236}">
                <a16:creationId xmlns:a16="http://schemas.microsoft.com/office/drawing/2014/main" id="{79A0A5BE-15A5-45D3-AAD4-DA46706180E2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785614" y="5457093"/>
            <a:ext cx="1025421" cy="1025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00989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 bilder top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1794FAB1-D6B5-4A8A-91E4-BEB7326ADF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68" y="161944"/>
            <a:ext cx="11431664" cy="754068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37" name="Picture Placeholder 4">
            <a:extLst>
              <a:ext uri="{FF2B5EF4-FFF2-40B4-BE49-F238E27FC236}">
                <a16:creationId xmlns:a16="http://schemas.microsoft.com/office/drawing/2014/main" id="{8DB62B9B-DA6F-4B28-8109-CB17B37FC57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380168" y="1002716"/>
            <a:ext cx="3558980" cy="1523583"/>
          </a:xfrm>
          <a:noFill/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5" name="Text Placeholder 21">
            <a:extLst>
              <a:ext uri="{FF2B5EF4-FFF2-40B4-BE49-F238E27FC236}">
                <a16:creationId xmlns:a16="http://schemas.microsoft.com/office/drawing/2014/main" id="{D77A5E11-842C-4FB6-815C-DFB3ABB6270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81050" y="2604949"/>
            <a:ext cx="3558098" cy="494749"/>
          </a:xfrm>
        </p:spPr>
        <p:txBody>
          <a:bodyPr anchor="t"/>
          <a:lstStyle>
            <a:lvl1pPr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Content Placeholder 3">
            <a:extLst>
              <a:ext uri="{FF2B5EF4-FFF2-40B4-BE49-F238E27FC236}">
                <a16:creationId xmlns:a16="http://schemas.microsoft.com/office/drawing/2014/main" id="{608D3BA1-A495-4A81-AEDF-108083B425F7}"/>
              </a:ext>
            </a:extLst>
          </p:cNvPr>
          <p:cNvSpPr>
            <a:spLocks noGrp="1"/>
          </p:cNvSpPr>
          <p:nvPr>
            <p:ph sz="half" idx="29"/>
          </p:nvPr>
        </p:nvSpPr>
        <p:spPr>
          <a:xfrm>
            <a:off x="380168" y="3302287"/>
            <a:ext cx="3612984" cy="2366672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34" name="Picture Placeholder 4">
            <a:extLst>
              <a:ext uri="{FF2B5EF4-FFF2-40B4-BE49-F238E27FC236}">
                <a16:creationId xmlns:a16="http://schemas.microsoft.com/office/drawing/2014/main" id="{8DBA5C73-7C13-4B90-AB3C-33800055D04C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319317" y="1002716"/>
            <a:ext cx="3556173" cy="1523583"/>
          </a:xfrm>
          <a:noFill/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Text Placeholder 21">
            <a:extLst>
              <a:ext uri="{FF2B5EF4-FFF2-40B4-BE49-F238E27FC236}">
                <a16:creationId xmlns:a16="http://schemas.microsoft.com/office/drawing/2014/main" id="{A5F10688-3BD3-4100-93E4-DF84C9CFDBE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322127" y="2604949"/>
            <a:ext cx="3553363" cy="494749"/>
          </a:xfrm>
        </p:spPr>
        <p:txBody>
          <a:bodyPr anchor="t"/>
          <a:lstStyle>
            <a:lvl1pPr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Content Placeholder 3">
            <a:extLst>
              <a:ext uri="{FF2B5EF4-FFF2-40B4-BE49-F238E27FC236}">
                <a16:creationId xmlns:a16="http://schemas.microsoft.com/office/drawing/2014/main" id="{3F640CBC-9652-48BE-BF08-FD238D950C8A}"/>
              </a:ext>
            </a:extLst>
          </p:cNvPr>
          <p:cNvSpPr>
            <a:spLocks noGrp="1"/>
          </p:cNvSpPr>
          <p:nvPr>
            <p:ph sz="half" idx="26"/>
          </p:nvPr>
        </p:nvSpPr>
        <p:spPr>
          <a:xfrm>
            <a:off x="4316509" y="3302287"/>
            <a:ext cx="3612984" cy="2366672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24" name="Picture Placeholder 4">
            <a:extLst>
              <a:ext uri="{FF2B5EF4-FFF2-40B4-BE49-F238E27FC236}">
                <a16:creationId xmlns:a16="http://schemas.microsoft.com/office/drawing/2014/main" id="{A93925D5-5699-4BE0-AEE8-00634046ACBA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255658" y="1002716"/>
            <a:ext cx="3556173" cy="1523583"/>
          </a:xfrm>
          <a:noFill/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21">
            <a:extLst>
              <a:ext uri="{FF2B5EF4-FFF2-40B4-BE49-F238E27FC236}">
                <a16:creationId xmlns:a16="http://schemas.microsoft.com/office/drawing/2014/main" id="{7F0F2B16-0190-4211-A226-C7673C0595F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258468" y="2604949"/>
            <a:ext cx="3553363" cy="494749"/>
          </a:xfrm>
        </p:spPr>
        <p:txBody>
          <a:bodyPr anchor="t"/>
          <a:lstStyle>
            <a:lvl1pPr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586DB7C2-F2F4-4198-835C-1F0811212739}"/>
              </a:ext>
            </a:extLst>
          </p:cNvPr>
          <p:cNvSpPr>
            <a:spLocks noGrp="1"/>
          </p:cNvSpPr>
          <p:nvPr>
            <p:ph sz="half" idx="21"/>
          </p:nvPr>
        </p:nvSpPr>
        <p:spPr>
          <a:xfrm>
            <a:off x="8252851" y="3302287"/>
            <a:ext cx="3612984" cy="2366672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536D8A58-B677-4BBF-8564-3532CB713F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837732" y="6243181"/>
            <a:ext cx="1501215" cy="259232"/>
          </a:xfrm>
          <a:prstGeom prst="rect">
            <a:avLst/>
          </a:prstGeom>
        </p:spPr>
        <p:txBody>
          <a:bodyPr lIns="0" tIns="0" rIns="0" bIns="0" anchor="b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endParaRPr lang="nb-NO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BFFAB941-BECC-4FD4-9EA0-749780C19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Side </a:t>
            </a:r>
            <a:fld id="{5251F420-7306-4E7C-A79E-F31A38F7D39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845996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re tekstboks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56C04064-582F-4194-A0D4-8D33390FD5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68" y="161944"/>
            <a:ext cx="11431664" cy="754068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47" name="Subtitle 2">
            <a:extLst>
              <a:ext uri="{FF2B5EF4-FFF2-40B4-BE49-F238E27FC236}">
                <a16:creationId xmlns:a16="http://schemas.microsoft.com/office/drawing/2014/main" id="{A3A431AF-BD4A-47F9-9ACD-109F83F14269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80168" y="1003335"/>
            <a:ext cx="11431664" cy="494749"/>
          </a:xfrm>
        </p:spPr>
        <p:txBody>
          <a:bodyPr anchor="t"/>
          <a:lstStyle>
            <a:lvl1pPr marL="0" indent="0" algn="l">
              <a:buNone/>
              <a:defRPr sz="1800"/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6" name="Text Placeholder 21">
            <a:extLst>
              <a:ext uri="{FF2B5EF4-FFF2-40B4-BE49-F238E27FC236}">
                <a16:creationId xmlns:a16="http://schemas.microsoft.com/office/drawing/2014/main" id="{B72D2E40-18A8-4D11-A79B-F130A143E05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80168" y="1570739"/>
            <a:ext cx="2703713" cy="494749"/>
          </a:xfrm>
        </p:spPr>
        <p:txBody>
          <a:bodyPr anchor="ctr"/>
          <a:lstStyle>
            <a:lvl1pPr>
              <a:buNone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5" name="Content Placeholder 3">
            <a:extLst>
              <a:ext uri="{FF2B5EF4-FFF2-40B4-BE49-F238E27FC236}">
                <a16:creationId xmlns:a16="http://schemas.microsoft.com/office/drawing/2014/main" id="{FBF46E5C-C7CD-4024-B778-D17BB07C10CB}"/>
              </a:ext>
            </a:extLst>
          </p:cNvPr>
          <p:cNvSpPr>
            <a:spLocks noGrp="1"/>
          </p:cNvSpPr>
          <p:nvPr>
            <p:ph sz="half" idx="29"/>
          </p:nvPr>
        </p:nvSpPr>
        <p:spPr>
          <a:xfrm>
            <a:off x="380168" y="2307944"/>
            <a:ext cx="2703713" cy="3361014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44" name="Text Placeholder 21">
            <a:extLst>
              <a:ext uri="{FF2B5EF4-FFF2-40B4-BE49-F238E27FC236}">
                <a16:creationId xmlns:a16="http://schemas.microsoft.com/office/drawing/2014/main" id="{3E2AF5D0-334B-4117-BADC-AC9D08C21C5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303806" y="1570739"/>
            <a:ext cx="2703713" cy="494749"/>
          </a:xfrm>
        </p:spPr>
        <p:txBody>
          <a:bodyPr anchor="ctr"/>
          <a:lstStyle>
            <a:lvl1pPr>
              <a:buNone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3" name="Content Placeholder 3">
            <a:extLst>
              <a:ext uri="{FF2B5EF4-FFF2-40B4-BE49-F238E27FC236}">
                <a16:creationId xmlns:a16="http://schemas.microsoft.com/office/drawing/2014/main" id="{542EDCC5-87FC-4341-AA76-9AE955848C54}"/>
              </a:ext>
            </a:extLst>
          </p:cNvPr>
          <p:cNvSpPr>
            <a:spLocks noGrp="1"/>
          </p:cNvSpPr>
          <p:nvPr>
            <p:ph sz="half" idx="27"/>
          </p:nvPr>
        </p:nvSpPr>
        <p:spPr>
          <a:xfrm>
            <a:off x="3303806" y="2307943"/>
            <a:ext cx="2703713" cy="3361015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42" name="Text Placeholder 21">
            <a:extLst>
              <a:ext uri="{FF2B5EF4-FFF2-40B4-BE49-F238E27FC236}">
                <a16:creationId xmlns:a16="http://schemas.microsoft.com/office/drawing/2014/main" id="{B6D298D6-0193-4F36-B987-5B03BFD64A7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205962" y="1570739"/>
            <a:ext cx="2703713" cy="494749"/>
          </a:xfrm>
        </p:spPr>
        <p:txBody>
          <a:bodyPr anchor="ctr"/>
          <a:lstStyle>
            <a:lvl1pPr>
              <a:buNone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Content Placeholder 3">
            <a:extLst>
              <a:ext uri="{FF2B5EF4-FFF2-40B4-BE49-F238E27FC236}">
                <a16:creationId xmlns:a16="http://schemas.microsoft.com/office/drawing/2014/main" id="{E25FBBCD-FAB3-496C-9023-BEA9649A7EA4}"/>
              </a:ext>
            </a:extLst>
          </p:cNvPr>
          <p:cNvSpPr>
            <a:spLocks noGrp="1"/>
          </p:cNvSpPr>
          <p:nvPr>
            <p:ph sz="half" idx="25"/>
          </p:nvPr>
        </p:nvSpPr>
        <p:spPr>
          <a:xfrm>
            <a:off x="6205962" y="2307944"/>
            <a:ext cx="2703713" cy="3361014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25" name="Text Placeholder 21">
            <a:extLst>
              <a:ext uri="{FF2B5EF4-FFF2-40B4-BE49-F238E27FC236}">
                <a16:creationId xmlns:a16="http://schemas.microsoft.com/office/drawing/2014/main" id="{84EBD52D-9372-4482-9683-865699B9658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108118" y="1570739"/>
            <a:ext cx="2703713" cy="494749"/>
          </a:xfrm>
        </p:spPr>
        <p:txBody>
          <a:bodyPr anchor="ctr"/>
          <a:lstStyle>
            <a:lvl1pPr>
              <a:buNone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586DB7C2-F2F4-4198-835C-1F0811212739}"/>
              </a:ext>
            </a:extLst>
          </p:cNvPr>
          <p:cNvSpPr>
            <a:spLocks noGrp="1"/>
          </p:cNvSpPr>
          <p:nvPr>
            <p:ph sz="half" idx="21"/>
          </p:nvPr>
        </p:nvSpPr>
        <p:spPr>
          <a:xfrm>
            <a:off x="9108118" y="2307943"/>
            <a:ext cx="2703713" cy="3361013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AE5EE307-16A7-4BB4-826C-FE03F2BC5A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837732" y="6243181"/>
            <a:ext cx="1501215" cy="259232"/>
          </a:xfrm>
          <a:prstGeom prst="rect">
            <a:avLst/>
          </a:prstGeom>
        </p:spPr>
        <p:txBody>
          <a:bodyPr lIns="0" tIns="0" rIns="0" bIns="0" anchor="b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endParaRPr lang="nb-NO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BFFAB941-BECC-4FD4-9EA0-749780C19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Side </a:t>
            </a:r>
            <a:fld id="{5251F420-7306-4E7C-A79E-F31A38F7D39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911089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re bilder top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7F856006-F837-40CC-A206-116358E51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68" y="161944"/>
            <a:ext cx="11431664" cy="754068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21" name="Picture Placeholder 4">
            <a:extLst>
              <a:ext uri="{FF2B5EF4-FFF2-40B4-BE49-F238E27FC236}">
                <a16:creationId xmlns:a16="http://schemas.microsoft.com/office/drawing/2014/main" id="{DC80BDF2-BFAE-4432-9B71-EC93BBDB2643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380167" y="1002716"/>
            <a:ext cx="2716859" cy="1523583"/>
          </a:xfrm>
          <a:noFill/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11FE7522-682F-43A2-922B-D0B51A4624B9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80168" y="2604949"/>
            <a:ext cx="2716858" cy="494749"/>
          </a:xfrm>
        </p:spPr>
        <p:txBody>
          <a:bodyPr anchor="t"/>
          <a:lstStyle>
            <a:lvl1pPr marL="0" indent="0" algn="l">
              <a:buNone/>
              <a:defRPr sz="1500"/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30" name="Content Placeholder 3">
            <a:extLst>
              <a:ext uri="{FF2B5EF4-FFF2-40B4-BE49-F238E27FC236}">
                <a16:creationId xmlns:a16="http://schemas.microsoft.com/office/drawing/2014/main" id="{480D74DD-4A50-49DD-9306-A23A22079643}"/>
              </a:ext>
            </a:extLst>
          </p:cNvPr>
          <p:cNvSpPr>
            <a:spLocks noGrp="1"/>
          </p:cNvSpPr>
          <p:nvPr>
            <p:ph sz="half" idx="30"/>
          </p:nvPr>
        </p:nvSpPr>
        <p:spPr>
          <a:xfrm>
            <a:off x="380167" y="3292760"/>
            <a:ext cx="2716858" cy="2376198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388075E-3AFC-4298-92EB-455858EE4D00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3286577" y="1002716"/>
            <a:ext cx="2716859" cy="1523583"/>
          </a:xfrm>
          <a:noFill/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C5EE1A38-0897-4573-99F1-2AAFFB9267F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286578" y="2604949"/>
            <a:ext cx="2716858" cy="494749"/>
          </a:xfrm>
        </p:spPr>
        <p:txBody>
          <a:bodyPr anchor="t"/>
          <a:lstStyle>
            <a:lvl1pPr>
              <a:buNone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Content Placeholder 3">
            <a:extLst>
              <a:ext uri="{FF2B5EF4-FFF2-40B4-BE49-F238E27FC236}">
                <a16:creationId xmlns:a16="http://schemas.microsoft.com/office/drawing/2014/main" id="{71E44F0B-F496-4E85-AC77-361685F3DAE7}"/>
              </a:ext>
            </a:extLst>
          </p:cNvPr>
          <p:cNvSpPr>
            <a:spLocks noGrp="1"/>
          </p:cNvSpPr>
          <p:nvPr>
            <p:ph sz="half" idx="29"/>
          </p:nvPr>
        </p:nvSpPr>
        <p:spPr>
          <a:xfrm>
            <a:off x="3286578" y="3292761"/>
            <a:ext cx="2716858" cy="2376198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25" name="Picture Placeholder 4">
            <a:extLst>
              <a:ext uri="{FF2B5EF4-FFF2-40B4-BE49-F238E27FC236}">
                <a16:creationId xmlns:a16="http://schemas.microsoft.com/office/drawing/2014/main" id="{3D1BDEE6-8393-45A2-903D-6459074B303C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192988" y="1002716"/>
            <a:ext cx="2716859" cy="1523583"/>
          </a:xfrm>
          <a:noFill/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Text Placeholder 21">
            <a:extLst>
              <a:ext uri="{FF2B5EF4-FFF2-40B4-BE49-F238E27FC236}">
                <a16:creationId xmlns:a16="http://schemas.microsoft.com/office/drawing/2014/main" id="{2D7B525A-A39D-4409-889F-3E50319F94F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192988" y="2604949"/>
            <a:ext cx="2716858" cy="494749"/>
          </a:xfrm>
        </p:spPr>
        <p:txBody>
          <a:bodyPr anchor="t"/>
          <a:lstStyle>
            <a:lvl1pPr>
              <a:buNone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Content Placeholder 3">
            <a:extLst>
              <a:ext uri="{FF2B5EF4-FFF2-40B4-BE49-F238E27FC236}">
                <a16:creationId xmlns:a16="http://schemas.microsoft.com/office/drawing/2014/main" id="{A3C6FFF7-1BD6-4C2E-949A-7AEAD2340CC4}"/>
              </a:ext>
            </a:extLst>
          </p:cNvPr>
          <p:cNvSpPr>
            <a:spLocks noGrp="1"/>
          </p:cNvSpPr>
          <p:nvPr>
            <p:ph sz="half" idx="28"/>
          </p:nvPr>
        </p:nvSpPr>
        <p:spPr>
          <a:xfrm>
            <a:off x="6192988" y="3292761"/>
            <a:ext cx="2716858" cy="2376198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27" name="Picture Placeholder 4">
            <a:extLst>
              <a:ext uri="{FF2B5EF4-FFF2-40B4-BE49-F238E27FC236}">
                <a16:creationId xmlns:a16="http://schemas.microsoft.com/office/drawing/2014/main" id="{BBC24B24-8D61-4F79-AC7E-CAEA322622F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094974" y="1040821"/>
            <a:ext cx="2716858" cy="1523583"/>
          </a:xfrm>
          <a:noFill/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6" name="Text Placeholder 21">
            <a:extLst>
              <a:ext uri="{FF2B5EF4-FFF2-40B4-BE49-F238E27FC236}">
                <a16:creationId xmlns:a16="http://schemas.microsoft.com/office/drawing/2014/main" id="{22AA6F0B-4FE7-4E1E-A833-9372AA44889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094974" y="2604949"/>
            <a:ext cx="2716858" cy="494749"/>
          </a:xfrm>
        </p:spPr>
        <p:txBody>
          <a:bodyPr anchor="t"/>
          <a:lstStyle>
            <a:lvl1pPr>
              <a:buNone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586DB7C2-F2F4-4198-835C-1F0811212739}"/>
              </a:ext>
            </a:extLst>
          </p:cNvPr>
          <p:cNvSpPr>
            <a:spLocks noGrp="1"/>
          </p:cNvSpPr>
          <p:nvPr>
            <p:ph sz="half" idx="21"/>
          </p:nvPr>
        </p:nvSpPr>
        <p:spPr>
          <a:xfrm>
            <a:off x="9094974" y="3292761"/>
            <a:ext cx="2716858" cy="2376197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9C3F215E-98D7-4E75-AF2C-6DC421F9F5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837732" y="6243181"/>
            <a:ext cx="1501215" cy="259232"/>
          </a:xfrm>
          <a:prstGeom prst="rect">
            <a:avLst/>
          </a:prstGeom>
        </p:spPr>
        <p:txBody>
          <a:bodyPr lIns="0" tIns="0" rIns="0" bIns="0" anchor="b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endParaRPr lang="nb-NO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BFFAB941-BECC-4FD4-9EA0-749780C19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Side </a:t>
            </a:r>
            <a:fld id="{5251F420-7306-4E7C-A79E-F31A38F7D39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899497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 bilde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00F89B0E-F421-45EF-8C78-C84FEFC48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68" y="161944"/>
            <a:ext cx="11431664" cy="754068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23" name="Subtitle 2">
            <a:extLst>
              <a:ext uri="{FF2B5EF4-FFF2-40B4-BE49-F238E27FC236}">
                <a16:creationId xmlns:a16="http://schemas.microsoft.com/office/drawing/2014/main" id="{F7BB50C2-6F95-4C0A-8590-741501231A71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80168" y="1003335"/>
            <a:ext cx="11431664" cy="494749"/>
          </a:xfrm>
        </p:spPr>
        <p:txBody>
          <a:bodyPr anchor="t"/>
          <a:lstStyle>
            <a:lvl1pPr marL="0" indent="0" algn="l">
              <a:buNone/>
              <a:defRPr sz="1800"/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D0001077-9CBF-4E3B-BC21-E948C160E96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80168" y="1729109"/>
            <a:ext cx="5611759" cy="3948448"/>
          </a:xfrm>
          <a:prstGeom prst="rect">
            <a:avLst/>
          </a:prstGeom>
          <a:noFill/>
        </p:spPr>
        <p:txBody>
          <a:bodyPr lIns="0" tIns="0" rIns="0" bIns="0"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D41D3FFA-A749-48E7-93B6-E3608A598DA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80168" y="5875993"/>
            <a:ext cx="5611760" cy="182608"/>
          </a:xfrm>
        </p:spPr>
        <p:txBody>
          <a:bodyPr/>
          <a:lstStyle>
            <a:lvl1pPr marL="0" indent="0" algn="r">
              <a:buNone/>
              <a:defRPr sz="750">
                <a:solidFill>
                  <a:srgbClr val="524B48"/>
                </a:solidFill>
              </a:defRPr>
            </a:lvl1pPr>
          </a:lstStyle>
          <a:p>
            <a:pPr lvl="0"/>
            <a:r>
              <a:rPr lang="nb-NO" dirty="0"/>
              <a:t>Fotokreditt / Bildetekst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B89F89F-F92D-4257-8097-9A576478EB56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172201" y="1729109"/>
            <a:ext cx="5611759" cy="3948448"/>
          </a:xfrm>
          <a:prstGeom prst="rect">
            <a:avLst/>
          </a:prstGeom>
          <a:noFill/>
        </p:spPr>
        <p:txBody>
          <a:bodyPr lIns="0" tIns="0" rIns="0" bIns="0"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BD368394-9DFE-49F7-8B3A-C5D11ABAF3C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00072" y="5875993"/>
            <a:ext cx="5583887" cy="182608"/>
          </a:xfrm>
        </p:spPr>
        <p:txBody>
          <a:bodyPr/>
          <a:lstStyle>
            <a:lvl1pPr marL="0" indent="0" algn="r">
              <a:buNone/>
              <a:defRPr sz="750">
                <a:solidFill>
                  <a:srgbClr val="524B48"/>
                </a:solidFill>
              </a:defRPr>
            </a:lvl1pPr>
          </a:lstStyle>
          <a:p>
            <a:pPr lvl="0"/>
            <a:r>
              <a:rPr lang="nb-NO" dirty="0"/>
              <a:t>Fotokreditt / Bildetekst</a:t>
            </a:r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E78C22F4-77A5-4B84-BD5E-2A59A32FB5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837732" y="6243181"/>
            <a:ext cx="1501215" cy="259232"/>
          </a:xfrm>
          <a:prstGeom prst="rect">
            <a:avLst/>
          </a:prstGeom>
        </p:spPr>
        <p:txBody>
          <a:bodyPr lIns="0" tIns="0" rIns="0" bIns="0" anchor="b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endParaRPr lang="nb-NO" dirty="0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FAE41322-259C-45E1-8EBA-CD9AEBC31A7F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r>
              <a:rPr lang="en-US"/>
              <a:t>Side </a:t>
            </a:r>
            <a:fld id="{5251F420-7306-4E7C-A79E-F31A38F7D39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390369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1">
            <a:extLst>
              <a:ext uri="{FF2B5EF4-FFF2-40B4-BE49-F238E27FC236}">
                <a16:creationId xmlns:a16="http://schemas.microsoft.com/office/drawing/2014/main" id="{53F87D86-02F1-4288-ADF3-CFC53D24C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68" y="161944"/>
            <a:ext cx="11431664" cy="754068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29" name="Text Placeholder 21">
            <a:extLst>
              <a:ext uri="{FF2B5EF4-FFF2-40B4-BE49-F238E27FC236}">
                <a16:creationId xmlns:a16="http://schemas.microsoft.com/office/drawing/2014/main" id="{78A54228-A18C-49D4-8BAE-55234982E14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80168" y="1003335"/>
            <a:ext cx="3524319" cy="494749"/>
          </a:xfrm>
        </p:spPr>
        <p:txBody>
          <a:bodyPr anchor="t"/>
          <a:lstStyle>
            <a:lvl1pPr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37AE244-E30D-4FB2-98A6-B9EC37B05A95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80170" y="1710901"/>
            <a:ext cx="3524319" cy="3958058"/>
          </a:xfrm>
          <a:prstGeom prst="rect">
            <a:avLst/>
          </a:prstGeom>
          <a:noFill/>
        </p:spPr>
        <p:txBody>
          <a:bodyPr lIns="0" tIns="0" rIns="0" bIns="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21">
            <a:extLst>
              <a:ext uri="{FF2B5EF4-FFF2-40B4-BE49-F238E27FC236}">
                <a16:creationId xmlns:a16="http://schemas.microsoft.com/office/drawing/2014/main" id="{16109106-4360-48AE-97EE-22C402C46E3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333840" y="1003335"/>
            <a:ext cx="3524319" cy="494749"/>
          </a:xfrm>
        </p:spPr>
        <p:txBody>
          <a:bodyPr anchor="t"/>
          <a:lstStyle>
            <a:lvl1pPr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4CA0C917-5130-4608-85A6-627EB2AFD5D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333842" y="1703168"/>
            <a:ext cx="3524319" cy="3958058"/>
          </a:xfrm>
          <a:prstGeom prst="rect">
            <a:avLst/>
          </a:prstGeom>
          <a:noFill/>
        </p:spPr>
        <p:txBody>
          <a:bodyPr lIns="0" tIns="0" rIns="0" bIns="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21">
            <a:extLst>
              <a:ext uri="{FF2B5EF4-FFF2-40B4-BE49-F238E27FC236}">
                <a16:creationId xmlns:a16="http://schemas.microsoft.com/office/drawing/2014/main" id="{7F0F2B16-0190-4211-A226-C7673C0595F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287512" y="1003335"/>
            <a:ext cx="3524319" cy="494749"/>
          </a:xfrm>
        </p:spPr>
        <p:txBody>
          <a:bodyPr anchor="t"/>
          <a:lstStyle>
            <a:lvl1pPr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B0C61C4C-3830-4483-B223-21FD6F02122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8287514" y="1703168"/>
            <a:ext cx="3524319" cy="3958058"/>
          </a:xfrm>
          <a:prstGeom prst="rect">
            <a:avLst/>
          </a:prstGeom>
          <a:noFill/>
        </p:spPr>
        <p:txBody>
          <a:bodyPr lIns="0" tIns="0" rIns="0" bIns="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BBD9063C-F778-46E7-8697-C72B9C1AA8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837732" y="6243181"/>
            <a:ext cx="1501215" cy="259232"/>
          </a:xfrm>
          <a:prstGeom prst="rect">
            <a:avLst/>
          </a:prstGeom>
        </p:spPr>
        <p:txBody>
          <a:bodyPr lIns="0" tIns="0" rIns="0" bIns="0" anchor="b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endParaRPr lang="nb-NO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BFFAB941-BECC-4FD4-9EA0-749780C19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Side </a:t>
            </a:r>
            <a:fld id="{5251F420-7306-4E7C-A79E-F31A38F7D39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921212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ort bilde utfyll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5C0B4E6-5502-441C-BDE1-D20B190815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68" y="161944"/>
            <a:ext cx="11431664" cy="754068"/>
          </a:xfrm>
        </p:spPr>
        <p:txBody>
          <a:bodyPr/>
          <a:lstStyle>
            <a:lvl1pPr>
              <a:defRPr sz="3500"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27" name="Picture Placeholder 4">
            <a:extLst>
              <a:ext uri="{FF2B5EF4-FFF2-40B4-BE49-F238E27FC236}">
                <a16:creationId xmlns:a16="http://schemas.microsoft.com/office/drawing/2014/main" id="{BBC24B24-8D61-4F79-AC7E-CAEA322622F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0" y="1180008"/>
            <a:ext cx="12192000" cy="5677992"/>
          </a:xfrm>
          <a:noFill/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Text Placeholder 4" descr="Logo Universitetet i oslo">
            <a:extLst>
              <a:ext uri="{FF2B5EF4-FFF2-40B4-BE49-F238E27FC236}">
                <a16:creationId xmlns:a16="http://schemas.microsoft.com/office/drawing/2014/main" id="{47006D2C-998F-4DB7-B481-B9B3DCDC0DA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81001" y="6280142"/>
            <a:ext cx="1021262" cy="20298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55543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BD289F-AA6B-4FB2-A81B-530238144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D1492D-B242-4BDE-940A-6ED6C625F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Side </a:t>
            </a:r>
            <a:fld id="{5251F420-7306-4E7C-A79E-F31A38F7D39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49894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rside UiO Fullbredde Bilde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 Placeholder 2" descr="Bakgrunn">
            <a:extLst>
              <a:ext uri="{FF2B5EF4-FFF2-40B4-BE49-F238E27FC236}">
                <a16:creationId xmlns:a16="http://schemas.microsoft.com/office/drawing/2014/main" id="{659A8DBD-BD7A-4EDC-B67F-D66D4E02E6C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845483" y="12355"/>
            <a:ext cx="10343114" cy="6833287"/>
          </a:xfrm>
          <a:solidFill>
            <a:schemeClr val="accent4"/>
          </a:solidFill>
        </p:spPr>
        <p:txBody>
          <a:bodyPr/>
          <a:lstStyle>
            <a:lvl1pPr marL="0" indent="0">
              <a:buNone/>
              <a:defRPr sz="200">
                <a:solidFill>
                  <a:srgbClr val="010000"/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B8534B2-2B3C-45E4-A5C6-20DB83FC5B61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1846263" y="12356"/>
            <a:ext cx="10345737" cy="6832943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3" name="Rectangle 12" descr="Bakgrunn">
            <a:extLst>
              <a:ext uri="{FF2B5EF4-FFF2-40B4-BE49-F238E27FC236}">
                <a16:creationId xmlns:a16="http://schemas.microsoft.com/office/drawing/2014/main" id="{CDC2DD76-E94A-435B-BDB4-D10EA8D453D9}"/>
              </a:ext>
            </a:extLst>
          </p:cNvPr>
          <p:cNvSpPr/>
          <p:nvPr userDrawn="1"/>
        </p:nvSpPr>
        <p:spPr>
          <a:xfrm>
            <a:off x="0" y="0"/>
            <a:ext cx="1848918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0"/>
          </a:p>
        </p:txBody>
      </p:sp>
      <p:sp>
        <p:nvSpPr>
          <p:cNvPr id="37" name="Text Placeholder 6" descr="Logo Universitetet i oslo">
            <a:extLst>
              <a:ext uri="{FF2B5EF4-FFF2-40B4-BE49-F238E27FC236}">
                <a16:creationId xmlns:a16="http://schemas.microsoft.com/office/drawing/2014/main" id="{F29784C4-AE21-4452-BCC9-BC75C914498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6112" y="381854"/>
            <a:ext cx="5619582" cy="1116919"/>
          </a:xfr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39" name="Title 6">
            <a:extLst>
              <a:ext uri="{FF2B5EF4-FFF2-40B4-BE49-F238E27FC236}">
                <a16:creationId xmlns:a16="http://schemas.microsoft.com/office/drawing/2014/main" id="{5D15D34C-2B62-4A4C-AEE9-82137A8B1D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3594" y="3346829"/>
            <a:ext cx="5611203" cy="1797779"/>
          </a:xfrm>
        </p:spPr>
        <p:txBody>
          <a:bodyPr/>
          <a:lstStyle>
            <a:lvl1pPr>
              <a:lnSpc>
                <a:spcPct val="100000"/>
              </a:lnSpc>
              <a:defRPr sz="4500">
                <a:highlight>
                  <a:srgbClr val="FFFFFF"/>
                </a:highligh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0" name="Subtitle 2">
            <a:extLst>
              <a:ext uri="{FF2B5EF4-FFF2-40B4-BE49-F238E27FC236}">
                <a16:creationId xmlns:a16="http://schemas.microsoft.com/office/drawing/2014/main" id="{291ADE13-A8F2-46E2-995A-5B5A00B970C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463595" y="5199013"/>
            <a:ext cx="1584852" cy="269304"/>
          </a:xfrm>
        </p:spPr>
        <p:txBody>
          <a:bodyPr wrap="none" lIns="0" tIns="0" rIns="0" bIns="0">
            <a:spAutoFit/>
          </a:bodyPr>
          <a:lstStyle>
            <a:lvl1pPr marL="0" indent="0" algn="l">
              <a:spcBef>
                <a:spcPts val="0"/>
              </a:spcBef>
              <a:buNone/>
              <a:defRPr sz="1750">
                <a:solidFill>
                  <a:schemeClr val="tx1"/>
                </a:solidFill>
                <a:highlight>
                  <a:srgbClr val="FFFFFF"/>
                </a:highlight>
              </a:defRPr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nb-NO" noProof="0" dirty="0"/>
              <a:t>Navn Etternavn</a:t>
            </a:r>
          </a:p>
        </p:txBody>
      </p:sp>
      <p:sp>
        <p:nvSpPr>
          <p:cNvPr id="42" name="Text Placeholder 8">
            <a:extLst>
              <a:ext uri="{FF2B5EF4-FFF2-40B4-BE49-F238E27FC236}">
                <a16:creationId xmlns:a16="http://schemas.microsoft.com/office/drawing/2014/main" id="{7E6BC4FE-C55B-40DF-BE2C-B4A366CA9E9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463594" y="5468760"/>
            <a:ext cx="478977" cy="269304"/>
          </a:xfrm>
        </p:spPr>
        <p:txBody>
          <a:bodyPr wrap="none" lIns="0" tIns="0" rIns="0" bIns="0">
            <a:spAutoFit/>
          </a:bodyPr>
          <a:lstStyle>
            <a:lvl1pPr marL="0" indent="0">
              <a:buNone/>
              <a:defRPr sz="1750">
                <a:highlight>
                  <a:srgbClr val="FFFFFF"/>
                </a:highlight>
              </a:defRPr>
            </a:lvl1pPr>
          </a:lstStyle>
          <a:p>
            <a:pPr lvl="0"/>
            <a:r>
              <a:rPr lang="nb-NO" dirty="0"/>
              <a:t>Tittel</a:t>
            </a:r>
            <a:endParaRPr lang="en-US" dirty="0"/>
          </a:p>
        </p:txBody>
      </p:sp>
      <p:sp>
        <p:nvSpPr>
          <p:cNvPr id="43" name="Text Placeholder 8">
            <a:extLst>
              <a:ext uri="{FF2B5EF4-FFF2-40B4-BE49-F238E27FC236}">
                <a16:creationId xmlns:a16="http://schemas.microsoft.com/office/drawing/2014/main" id="{2A5C5038-A44D-4A5A-B6E6-4A3A6640788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463594" y="5735491"/>
            <a:ext cx="586699" cy="269304"/>
          </a:xfrm>
        </p:spPr>
        <p:txBody>
          <a:bodyPr wrap="none" lIns="0" tIns="0" rIns="0" bIns="0">
            <a:spAutoFit/>
          </a:bodyPr>
          <a:lstStyle>
            <a:lvl1pPr marL="0" indent="0">
              <a:buNone/>
              <a:defRPr sz="1750">
                <a:solidFill>
                  <a:schemeClr val="tx1"/>
                </a:solidFill>
                <a:highlight>
                  <a:srgbClr val="FFFFFF"/>
                </a:highlight>
              </a:defRPr>
            </a:lvl1pPr>
          </a:lstStyle>
          <a:p>
            <a:pPr lvl="0"/>
            <a:r>
              <a:rPr lang="nb-NO" dirty="0"/>
              <a:t>Enhet</a:t>
            </a:r>
            <a:endParaRPr lang="en-US" dirty="0"/>
          </a:p>
        </p:txBody>
      </p:sp>
      <p:sp>
        <p:nvSpPr>
          <p:cNvPr id="41" name="Date Placeholder 3">
            <a:extLst>
              <a:ext uri="{FF2B5EF4-FFF2-40B4-BE49-F238E27FC236}">
                <a16:creationId xmlns:a16="http://schemas.microsoft.com/office/drawing/2014/main" id="{6D771372-9AD5-430D-A81A-2E8203086FD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463595" y="6264544"/>
            <a:ext cx="1161660" cy="269304"/>
          </a:xfrm>
        </p:spPr>
        <p:txBody>
          <a:bodyPr wrap="none" lIns="0" tIns="0" rIns="0" bIns="0">
            <a:spAutoFit/>
          </a:bodyPr>
          <a:lstStyle>
            <a:lvl1pPr>
              <a:defRPr sz="1750">
                <a:solidFill>
                  <a:schemeClr val="tx1"/>
                </a:solidFill>
                <a:highlight>
                  <a:srgbClr val="FFFFFF"/>
                </a:highlight>
              </a:defRPr>
            </a:lvl1pPr>
          </a:lstStyle>
          <a:p>
            <a:endParaRPr lang="en-US" dirty="0">
              <a:highlight>
                <a:srgbClr val="FFFFFF"/>
              </a:highlight>
            </a:endParaRPr>
          </a:p>
        </p:txBody>
      </p:sp>
      <p:sp>
        <p:nvSpPr>
          <p:cNvPr id="38" name="Text Placeholder 4">
            <a:extLst>
              <a:ext uri="{FF2B5EF4-FFF2-40B4-BE49-F238E27FC236}">
                <a16:creationId xmlns:a16="http://schemas.microsoft.com/office/drawing/2014/main" id="{17DA3A3C-41C9-4BB1-8AF6-64A31B42E6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785613" y="5457092"/>
            <a:ext cx="1025436" cy="1025421"/>
          </a:xfr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buNone/>
              <a:defRPr sz="100"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15" name="addin_colorbox" hidden="1">
            <a:extLst>
              <a:ext uri="{FF2B5EF4-FFF2-40B4-BE49-F238E27FC236}">
                <a16:creationId xmlns:a16="http://schemas.microsoft.com/office/drawing/2014/main" id="{49401EE1-2446-4FF1-9952-199B1AD33AA8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addin_colorbox</a:t>
            </a:r>
            <a:endParaRPr lang="nb-NO" dirty="0"/>
          </a:p>
        </p:txBody>
      </p:sp>
      <p:sp>
        <p:nvSpPr>
          <p:cNvPr id="16" name="addin_title" hidden="1">
            <a:extLst>
              <a:ext uri="{FF2B5EF4-FFF2-40B4-BE49-F238E27FC236}">
                <a16:creationId xmlns:a16="http://schemas.microsoft.com/office/drawing/2014/main" id="{7838A1EF-4F8F-4E02-84A8-CBDE742A0167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addin_title</a:t>
            </a:r>
            <a:endParaRPr lang="nb-NO" dirty="0"/>
          </a:p>
        </p:txBody>
      </p:sp>
      <p:sp>
        <p:nvSpPr>
          <p:cNvPr id="17" name="addin_text" hidden="1">
            <a:extLst>
              <a:ext uri="{FF2B5EF4-FFF2-40B4-BE49-F238E27FC236}">
                <a16:creationId xmlns:a16="http://schemas.microsoft.com/office/drawing/2014/main" id="{1520438F-077B-4383-9B2E-BA087AF71C65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addin_text</a:t>
            </a:r>
            <a:endParaRPr lang="nb-NO" dirty="0"/>
          </a:p>
        </p:txBody>
      </p:sp>
      <p:sp>
        <p:nvSpPr>
          <p:cNvPr id="18" name="addin_image" hidden="1">
            <a:extLst>
              <a:ext uri="{FF2B5EF4-FFF2-40B4-BE49-F238E27FC236}">
                <a16:creationId xmlns:a16="http://schemas.microsoft.com/office/drawing/2014/main" id="{9AA4849A-5DB1-449C-B5F9-8D23CAAC0678}"/>
              </a:ext>
            </a:extLst>
          </p:cNvPr>
          <p:cNvSpPr/>
          <p:nvPr userDrawn="1"/>
        </p:nvSpPr>
        <p:spPr>
          <a:xfrm>
            <a:off x="2505076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addin_image</a:t>
            </a:r>
            <a:endParaRPr lang="nb-NO" dirty="0"/>
          </a:p>
        </p:txBody>
      </p:sp>
      <p:sp>
        <p:nvSpPr>
          <p:cNvPr id="19" name="addin_grouplist" hidden="1">
            <a:extLst>
              <a:ext uri="{FF2B5EF4-FFF2-40B4-BE49-F238E27FC236}">
                <a16:creationId xmlns:a16="http://schemas.microsoft.com/office/drawing/2014/main" id="{6FF82BAB-E28F-4E02-86D8-FEDC0BED1A1D}"/>
              </a:ext>
            </a:extLst>
          </p:cNvPr>
          <p:cNvSpPr/>
          <p:nvPr userDrawn="1"/>
        </p:nvSpPr>
        <p:spPr>
          <a:xfrm>
            <a:off x="4973338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dirty="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 dirty="0"/>
          </a:p>
        </p:txBody>
      </p:sp>
      <p:sp>
        <p:nvSpPr>
          <p:cNvPr id="21" name="addin_logo" hidden="1">
            <a:extLst>
              <a:ext uri="{FF2B5EF4-FFF2-40B4-BE49-F238E27FC236}">
                <a16:creationId xmlns:a16="http://schemas.microsoft.com/office/drawing/2014/main" id="{EA3D402A-5E41-4E74-BCFE-6ECD172AE4E3}"/>
              </a:ext>
            </a:extLst>
          </p:cNvPr>
          <p:cNvSpPr/>
          <p:nvPr userDrawn="1"/>
        </p:nvSpPr>
        <p:spPr>
          <a:xfrm>
            <a:off x="744160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addin_logo</a:t>
            </a:r>
            <a:endParaRPr lang="nb-NO" dirty="0"/>
          </a:p>
        </p:txBody>
      </p:sp>
      <p:sp>
        <p:nvSpPr>
          <p:cNvPr id="26" name="addin_colorbox" hidden="1">
            <a:extLst>
              <a:ext uri="{FF2B5EF4-FFF2-40B4-BE49-F238E27FC236}">
                <a16:creationId xmlns:a16="http://schemas.microsoft.com/office/drawing/2014/main" id="{B21C5878-1C16-4124-B18E-3FD702004B13}"/>
              </a:ext>
            </a:extLst>
          </p:cNvPr>
          <p:cNvSpPr/>
          <p:nvPr userDrawn="1"/>
        </p:nvSpPr>
        <p:spPr>
          <a:xfrm>
            <a:off x="5014270" y="-13602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addin_colorbox</a:t>
            </a:r>
            <a:endParaRPr lang="nb-NO" dirty="0"/>
          </a:p>
        </p:txBody>
      </p:sp>
      <p:sp>
        <p:nvSpPr>
          <p:cNvPr id="27" name="addin_title" hidden="1">
            <a:extLst>
              <a:ext uri="{FF2B5EF4-FFF2-40B4-BE49-F238E27FC236}">
                <a16:creationId xmlns:a16="http://schemas.microsoft.com/office/drawing/2014/main" id="{25090456-9625-456B-9BF8-33469B9C80F5}"/>
              </a:ext>
            </a:extLst>
          </p:cNvPr>
          <p:cNvSpPr/>
          <p:nvPr userDrawn="1"/>
        </p:nvSpPr>
        <p:spPr>
          <a:xfrm>
            <a:off x="9876140" y="-13602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addin_title</a:t>
            </a:r>
            <a:endParaRPr lang="nb-NO" dirty="0"/>
          </a:p>
        </p:txBody>
      </p:sp>
      <p:sp>
        <p:nvSpPr>
          <p:cNvPr id="28" name="addin_text" hidden="1">
            <a:extLst>
              <a:ext uri="{FF2B5EF4-FFF2-40B4-BE49-F238E27FC236}">
                <a16:creationId xmlns:a16="http://schemas.microsoft.com/office/drawing/2014/main" id="{335F99C5-F1AA-4F79-BB95-80F64E93637D}"/>
              </a:ext>
            </a:extLst>
          </p:cNvPr>
          <p:cNvSpPr/>
          <p:nvPr userDrawn="1"/>
        </p:nvSpPr>
        <p:spPr>
          <a:xfrm>
            <a:off x="152400" y="-7087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addin_text</a:t>
            </a:r>
            <a:endParaRPr lang="nb-NO" dirty="0"/>
          </a:p>
        </p:txBody>
      </p:sp>
      <p:sp>
        <p:nvSpPr>
          <p:cNvPr id="29" name="addin_image" hidden="1">
            <a:extLst>
              <a:ext uri="{FF2B5EF4-FFF2-40B4-BE49-F238E27FC236}">
                <a16:creationId xmlns:a16="http://schemas.microsoft.com/office/drawing/2014/main" id="{8F68B54B-8B5A-4C05-93DB-7F2DC877EF5E}"/>
              </a:ext>
            </a:extLst>
          </p:cNvPr>
          <p:cNvSpPr/>
          <p:nvPr userDrawn="1"/>
        </p:nvSpPr>
        <p:spPr>
          <a:xfrm>
            <a:off x="2657476" y="-7087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addin_image</a:t>
            </a:r>
            <a:endParaRPr lang="nb-NO" dirty="0"/>
          </a:p>
        </p:txBody>
      </p:sp>
      <p:sp>
        <p:nvSpPr>
          <p:cNvPr id="30" name="addin_grouplist" hidden="1">
            <a:extLst>
              <a:ext uri="{FF2B5EF4-FFF2-40B4-BE49-F238E27FC236}">
                <a16:creationId xmlns:a16="http://schemas.microsoft.com/office/drawing/2014/main" id="{F2089761-1A50-4072-9872-C62B5CA9E1F1}"/>
              </a:ext>
            </a:extLst>
          </p:cNvPr>
          <p:cNvSpPr/>
          <p:nvPr userDrawn="1"/>
        </p:nvSpPr>
        <p:spPr>
          <a:xfrm>
            <a:off x="5125738" y="-7087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dirty="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 dirty="0"/>
          </a:p>
        </p:txBody>
      </p:sp>
      <p:pic>
        <p:nvPicPr>
          <p:cNvPr id="31" name="logo_hvit" descr="UiO Segl" hidden="1">
            <a:extLst>
              <a:ext uri="{FF2B5EF4-FFF2-40B4-BE49-F238E27FC236}">
                <a16:creationId xmlns:a16="http://schemas.microsoft.com/office/drawing/2014/main" id="{27B17C39-2B30-4789-8BEA-4AE4B2320B77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785613" y="5458074"/>
            <a:ext cx="1025436" cy="1025436"/>
          </a:xfrm>
          <a:prstGeom prst="rect">
            <a:avLst/>
          </a:prstGeom>
        </p:spPr>
      </p:pic>
      <p:pic>
        <p:nvPicPr>
          <p:cNvPr id="32" name="logo_sort" descr="UiO segl" hidden="1">
            <a:extLst>
              <a:ext uri="{FF2B5EF4-FFF2-40B4-BE49-F238E27FC236}">
                <a16:creationId xmlns:a16="http://schemas.microsoft.com/office/drawing/2014/main" id="{46600C4D-987E-4F2B-917A-380F2324CB51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785613" y="5456640"/>
            <a:ext cx="1025421" cy="1025421"/>
          </a:xfrm>
          <a:prstGeom prst="rect">
            <a:avLst/>
          </a:prstGeom>
        </p:spPr>
      </p:pic>
      <p:sp>
        <p:nvSpPr>
          <p:cNvPr id="34" name="addin_logo" hidden="1">
            <a:extLst>
              <a:ext uri="{FF2B5EF4-FFF2-40B4-BE49-F238E27FC236}">
                <a16:creationId xmlns:a16="http://schemas.microsoft.com/office/drawing/2014/main" id="{E5963F14-DFC9-40C0-BCD0-4A837E431DF5}"/>
              </a:ext>
            </a:extLst>
          </p:cNvPr>
          <p:cNvSpPr/>
          <p:nvPr userDrawn="1"/>
        </p:nvSpPr>
        <p:spPr>
          <a:xfrm>
            <a:off x="7594000" y="-7087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addin_logo</a:t>
            </a:r>
            <a:endParaRPr lang="nb-NO" dirty="0"/>
          </a:p>
        </p:txBody>
      </p:sp>
      <p:sp>
        <p:nvSpPr>
          <p:cNvPr id="35" name="addin_colorlist" hidden="1">
            <a:extLst>
              <a:ext uri="{FF2B5EF4-FFF2-40B4-BE49-F238E27FC236}">
                <a16:creationId xmlns:a16="http://schemas.microsoft.com/office/drawing/2014/main" id="{B73620FB-5D82-4728-A1F9-C75D53925FBA}"/>
              </a:ext>
            </a:extLst>
          </p:cNvPr>
          <p:cNvSpPr/>
          <p:nvPr userDrawn="1"/>
        </p:nvSpPr>
        <p:spPr>
          <a:xfrm>
            <a:off x="0" y="-147218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kapfor1, kapfor4, kapfor5, kapfor6, kapfor7</a:t>
            </a:r>
          </a:p>
        </p:txBody>
      </p:sp>
    </p:spTree>
    <p:extLst>
      <p:ext uri="{BB962C8B-B14F-4D97-AF65-F5344CB8AC3E}">
        <p14:creationId xmlns:p14="http://schemas.microsoft.com/office/powerpoint/2010/main" val="22612476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rside UiO Fullbredde Farge/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2" descr="Bakgrunn">
            <a:extLst>
              <a:ext uri="{FF2B5EF4-FFF2-40B4-BE49-F238E27FC236}">
                <a16:creationId xmlns:a16="http://schemas.microsoft.com/office/drawing/2014/main" id="{8BFE38FF-9625-44DF-B333-387F961202A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845483" y="0"/>
            <a:ext cx="10343114" cy="6858000"/>
          </a:xfrm>
          <a:solidFill>
            <a:schemeClr val="accent1"/>
          </a:solidFill>
        </p:spPr>
        <p:txBody>
          <a:bodyPr/>
          <a:lstStyle>
            <a:lvl1pPr marL="0" indent="0">
              <a:buNone/>
              <a:defRPr sz="200">
                <a:solidFill>
                  <a:srgbClr val="010000"/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EF08E9A7-5845-4082-8C4F-E26A3EA6418A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1848885" y="0"/>
            <a:ext cx="10343115" cy="6858000"/>
          </a:xfrm>
          <a:prstGeom prst="rect">
            <a:avLst/>
          </a:prstGeom>
          <a:noFill/>
        </p:spPr>
        <p:txBody>
          <a:bodyPr lIns="0" tIns="0" rIns="0" bIns="0"/>
          <a:lstStyle>
            <a:lvl1pPr>
              <a:buNone/>
              <a:defRPr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25" name="Text Placeholder 6" descr="Logo Universitetet i oslo">
            <a:extLst>
              <a:ext uri="{FF2B5EF4-FFF2-40B4-BE49-F238E27FC236}">
                <a16:creationId xmlns:a16="http://schemas.microsoft.com/office/drawing/2014/main" id="{50027A71-34C3-4277-9DC8-33989675B43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6112" y="381854"/>
            <a:ext cx="5619582" cy="1116919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2826FC79-CEAE-42C3-9725-FAEABEBE65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3594" y="3346829"/>
            <a:ext cx="5611203" cy="1797779"/>
          </a:xfrm>
        </p:spPr>
        <p:txBody>
          <a:bodyPr/>
          <a:lstStyle>
            <a:lvl1pPr>
              <a:lnSpc>
                <a:spcPct val="100000"/>
              </a:lnSpc>
              <a:defRPr sz="4500">
                <a:highlight>
                  <a:srgbClr val="FFFFFF"/>
                </a:highligh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6" name="Subtitle 2">
            <a:extLst>
              <a:ext uri="{FF2B5EF4-FFF2-40B4-BE49-F238E27FC236}">
                <a16:creationId xmlns:a16="http://schemas.microsoft.com/office/drawing/2014/main" id="{A1A5E3CB-F490-44A3-9769-374F0F9201A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463595" y="5199013"/>
            <a:ext cx="1584852" cy="269304"/>
          </a:xfrm>
        </p:spPr>
        <p:txBody>
          <a:bodyPr wrap="none" lIns="0" tIns="0" rIns="0" bIns="0">
            <a:spAutoFit/>
          </a:bodyPr>
          <a:lstStyle>
            <a:lvl1pPr marL="0" indent="0" algn="l">
              <a:spcBef>
                <a:spcPts val="0"/>
              </a:spcBef>
              <a:buNone/>
              <a:defRPr sz="1750">
                <a:solidFill>
                  <a:schemeClr val="tx1"/>
                </a:solidFill>
                <a:highlight>
                  <a:srgbClr val="FFFFFF"/>
                </a:highlight>
              </a:defRPr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nb-NO" noProof="0" dirty="0"/>
              <a:t>Navn Etternavn</a:t>
            </a:r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id="{3F93262B-E88D-4BFD-9D4B-7AD8BFDC480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463594" y="5468760"/>
            <a:ext cx="478977" cy="269304"/>
          </a:xfrm>
        </p:spPr>
        <p:txBody>
          <a:bodyPr wrap="none" lIns="0" tIns="0" rIns="0" bIns="0">
            <a:spAutoFit/>
          </a:bodyPr>
          <a:lstStyle>
            <a:lvl1pPr marL="0" indent="0">
              <a:buNone/>
              <a:defRPr sz="1750">
                <a:highlight>
                  <a:srgbClr val="FFFFFF"/>
                </a:highlight>
              </a:defRPr>
            </a:lvl1pPr>
          </a:lstStyle>
          <a:p>
            <a:pPr lvl="0"/>
            <a:r>
              <a:rPr lang="nb-NO" dirty="0"/>
              <a:t>Tittel</a:t>
            </a:r>
            <a:endParaRPr lang="en-US" dirty="0"/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830548DB-AABB-4BB8-A24A-769595E8EB4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463594" y="5735491"/>
            <a:ext cx="586699" cy="269304"/>
          </a:xfrm>
        </p:spPr>
        <p:txBody>
          <a:bodyPr wrap="none" lIns="0" tIns="0" rIns="0" bIns="0">
            <a:spAutoFit/>
          </a:bodyPr>
          <a:lstStyle>
            <a:lvl1pPr marL="0" indent="0">
              <a:buNone/>
              <a:defRPr sz="1750">
                <a:solidFill>
                  <a:schemeClr val="tx1"/>
                </a:solidFill>
                <a:highlight>
                  <a:srgbClr val="FFFFFF"/>
                </a:highlight>
              </a:defRPr>
            </a:lvl1pPr>
          </a:lstStyle>
          <a:p>
            <a:pPr lvl="0"/>
            <a:r>
              <a:rPr lang="nb-NO" dirty="0"/>
              <a:t>Enhet</a:t>
            </a:r>
          </a:p>
        </p:txBody>
      </p:sp>
      <p:sp>
        <p:nvSpPr>
          <p:cNvPr id="27" name="Date Placeholder 3">
            <a:extLst>
              <a:ext uri="{FF2B5EF4-FFF2-40B4-BE49-F238E27FC236}">
                <a16:creationId xmlns:a16="http://schemas.microsoft.com/office/drawing/2014/main" id="{7600F748-6DC4-4BF6-91DC-8B5B9020482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463595" y="6264544"/>
            <a:ext cx="1161660" cy="269304"/>
          </a:xfrm>
        </p:spPr>
        <p:txBody>
          <a:bodyPr wrap="none" lIns="0" tIns="0" rIns="0" bIns="0">
            <a:spAutoFit/>
          </a:bodyPr>
          <a:lstStyle>
            <a:lvl1pPr>
              <a:defRPr sz="1750">
                <a:solidFill>
                  <a:schemeClr val="tx1"/>
                </a:solidFill>
                <a:highlight>
                  <a:srgbClr val="FFFFFF"/>
                </a:highlight>
              </a:defRPr>
            </a:lvl1pPr>
          </a:lstStyle>
          <a:p>
            <a:endParaRPr lang="en-US" dirty="0">
              <a:highlight>
                <a:srgbClr val="FFFFFF"/>
              </a:highlight>
            </a:endParaRPr>
          </a:p>
        </p:txBody>
      </p:sp>
      <p:sp>
        <p:nvSpPr>
          <p:cNvPr id="24" name="Text Placeholder 4" descr="UiO segl">
            <a:extLst>
              <a:ext uri="{FF2B5EF4-FFF2-40B4-BE49-F238E27FC236}">
                <a16:creationId xmlns:a16="http://schemas.microsoft.com/office/drawing/2014/main" id="{4826FBBD-4B21-4F4F-940C-B2F17405B17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785613" y="5457092"/>
            <a:ext cx="1025436" cy="1025421"/>
          </a:xfr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buNone/>
              <a:defRPr sz="100"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10" name="addin_colorlist" hidden="1">
            <a:extLst>
              <a:ext uri="{FF2B5EF4-FFF2-40B4-BE49-F238E27FC236}">
                <a16:creationId xmlns:a16="http://schemas.microsoft.com/office/drawing/2014/main" id="{B0379490-61FF-4C9C-B44F-5DD7CB40C36C}"/>
              </a:ext>
            </a:extLst>
          </p:cNvPr>
          <p:cNvSpPr/>
          <p:nvPr userDrawn="1"/>
        </p:nvSpPr>
        <p:spPr>
          <a:xfrm>
            <a:off x="0" y="-147218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kapfor1, kapfor4, kapfor5, kapfor6, kapfor7</a:t>
            </a:r>
          </a:p>
        </p:txBody>
      </p:sp>
      <p:sp>
        <p:nvSpPr>
          <p:cNvPr id="11" name="addin_colorbox" hidden="1">
            <a:extLst>
              <a:ext uri="{FF2B5EF4-FFF2-40B4-BE49-F238E27FC236}">
                <a16:creationId xmlns:a16="http://schemas.microsoft.com/office/drawing/2014/main" id="{6B42BF81-FF18-4115-85FC-CE7803CA65FB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addin_colorbox</a:t>
            </a:r>
            <a:endParaRPr lang="nb-NO" dirty="0"/>
          </a:p>
        </p:txBody>
      </p:sp>
      <p:sp>
        <p:nvSpPr>
          <p:cNvPr id="12" name="addin_title" hidden="1">
            <a:extLst>
              <a:ext uri="{FF2B5EF4-FFF2-40B4-BE49-F238E27FC236}">
                <a16:creationId xmlns:a16="http://schemas.microsoft.com/office/drawing/2014/main" id="{418CE57E-2D37-4EE5-B26D-DFEAE88A1535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addin_title</a:t>
            </a:r>
            <a:endParaRPr lang="nb-NO" dirty="0"/>
          </a:p>
        </p:txBody>
      </p:sp>
      <p:sp>
        <p:nvSpPr>
          <p:cNvPr id="15" name="addin_text" hidden="1">
            <a:extLst>
              <a:ext uri="{FF2B5EF4-FFF2-40B4-BE49-F238E27FC236}">
                <a16:creationId xmlns:a16="http://schemas.microsoft.com/office/drawing/2014/main" id="{CD630040-B997-4A94-A37F-E93FDB1C7D5A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addin_text</a:t>
            </a:r>
            <a:endParaRPr lang="nb-NO" dirty="0"/>
          </a:p>
        </p:txBody>
      </p:sp>
      <p:sp>
        <p:nvSpPr>
          <p:cNvPr id="16" name="addin_image" hidden="1">
            <a:extLst>
              <a:ext uri="{FF2B5EF4-FFF2-40B4-BE49-F238E27FC236}">
                <a16:creationId xmlns:a16="http://schemas.microsoft.com/office/drawing/2014/main" id="{D0D1E4AF-887F-464D-A7A3-31F992900690}"/>
              </a:ext>
            </a:extLst>
          </p:cNvPr>
          <p:cNvSpPr/>
          <p:nvPr userDrawn="1"/>
        </p:nvSpPr>
        <p:spPr>
          <a:xfrm>
            <a:off x="2505076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addin_image</a:t>
            </a:r>
            <a:endParaRPr lang="nb-NO" dirty="0"/>
          </a:p>
        </p:txBody>
      </p:sp>
      <p:sp>
        <p:nvSpPr>
          <p:cNvPr id="17" name="addin_grouplist" hidden="1">
            <a:extLst>
              <a:ext uri="{FF2B5EF4-FFF2-40B4-BE49-F238E27FC236}">
                <a16:creationId xmlns:a16="http://schemas.microsoft.com/office/drawing/2014/main" id="{96031079-7FE0-4679-A5A0-0F53F6C3A5B5}"/>
              </a:ext>
            </a:extLst>
          </p:cNvPr>
          <p:cNvSpPr/>
          <p:nvPr userDrawn="1"/>
        </p:nvSpPr>
        <p:spPr>
          <a:xfrm>
            <a:off x="4973338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dirty="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 dirty="0"/>
          </a:p>
        </p:txBody>
      </p:sp>
      <p:sp>
        <p:nvSpPr>
          <p:cNvPr id="19" name="addin_logo" hidden="1">
            <a:extLst>
              <a:ext uri="{FF2B5EF4-FFF2-40B4-BE49-F238E27FC236}">
                <a16:creationId xmlns:a16="http://schemas.microsoft.com/office/drawing/2014/main" id="{9ABE3E70-DF6A-4CC2-9E35-9346CEDB8C5A}"/>
              </a:ext>
            </a:extLst>
          </p:cNvPr>
          <p:cNvSpPr/>
          <p:nvPr userDrawn="1"/>
        </p:nvSpPr>
        <p:spPr>
          <a:xfrm>
            <a:off x="744160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addin_logo</a:t>
            </a:r>
            <a:endParaRPr lang="nb-NO" dirty="0"/>
          </a:p>
        </p:txBody>
      </p:sp>
      <p:pic>
        <p:nvPicPr>
          <p:cNvPr id="20" name="logo_hvit" descr="UiO Segl" hidden="1">
            <a:extLst>
              <a:ext uri="{FF2B5EF4-FFF2-40B4-BE49-F238E27FC236}">
                <a16:creationId xmlns:a16="http://schemas.microsoft.com/office/drawing/2014/main" id="{A35AF58C-1F83-4C12-A068-80E9CC398435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85613" y="5457092"/>
            <a:ext cx="1025436" cy="1025436"/>
          </a:xfrm>
          <a:prstGeom prst="rect">
            <a:avLst/>
          </a:prstGeom>
        </p:spPr>
      </p:pic>
      <p:pic>
        <p:nvPicPr>
          <p:cNvPr id="21" name="logo_sort" descr="UiO Segl" hidden="1">
            <a:extLst>
              <a:ext uri="{FF2B5EF4-FFF2-40B4-BE49-F238E27FC236}">
                <a16:creationId xmlns:a16="http://schemas.microsoft.com/office/drawing/2014/main" id="{D7BA3FF9-8E23-4D04-8078-E40403A8D745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785614" y="5457093"/>
            <a:ext cx="1025421" cy="1025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0289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rside Fakultet Bilde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A84D768E-AC85-41DD-B1B7-0298BF33163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9880" y="0"/>
            <a:ext cx="5982120" cy="685800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lIns="0" tIns="0" rIns="0" bIns="0"/>
          <a:lstStyle/>
          <a:p>
            <a:r>
              <a:rPr lang="en-US"/>
              <a:t>Click icon to add picture</a:t>
            </a:r>
          </a:p>
        </p:txBody>
      </p:sp>
      <p:sp>
        <p:nvSpPr>
          <p:cNvPr id="13" name="Rectangle 12" descr="Bakgrunn">
            <a:extLst>
              <a:ext uri="{FF2B5EF4-FFF2-40B4-BE49-F238E27FC236}">
                <a16:creationId xmlns:a16="http://schemas.microsoft.com/office/drawing/2014/main" id="{CDC2DD76-E94A-435B-BDB4-D10EA8D453D9}"/>
              </a:ext>
            </a:extLst>
          </p:cNvPr>
          <p:cNvSpPr/>
          <p:nvPr userDrawn="1"/>
        </p:nvSpPr>
        <p:spPr>
          <a:xfrm>
            <a:off x="0" y="0"/>
            <a:ext cx="620988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1A99F6BB-7452-4A97-9D6D-C9C80D04D21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9038" y="239167"/>
            <a:ext cx="5075367" cy="2387600"/>
          </a:xfrm>
          <a:solidFill>
            <a:srgbClr val="0000FF">
              <a:alpha val="0"/>
            </a:srgbClr>
          </a:solidFill>
        </p:spPr>
        <p:txBody>
          <a:bodyPr anchor="t"/>
          <a:lstStyle>
            <a:lvl1pPr algn="l">
              <a:lnSpc>
                <a:spcPct val="100000"/>
              </a:lnSpc>
              <a:defRPr sz="4501"/>
            </a:lvl1pPr>
          </a:lstStyle>
          <a:p>
            <a:r>
              <a:rPr lang="nb-NO" noProof="0" dirty="0"/>
              <a:t>Velg fakultet fra </a:t>
            </a:r>
            <a:r>
              <a:rPr lang="nb-NO" noProof="0" dirty="0" err="1"/>
              <a:t>nedtrekksmenyen</a:t>
            </a:r>
            <a:endParaRPr lang="en-US" noProof="0" dirty="0"/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id="{E17BAB58-FE9E-48CD-90C1-5A92CD4AF34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9038" y="4112581"/>
            <a:ext cx="5080128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Navn Etternavn</a:t>
            </a:r>
            <a:endParaRPr lang="en-US" dirty="0"/>
          </a:p>
        </p:txBody>
      </p:sp>
      <p:sp>
        <p:nvSpPr>
          <p:cNvPr id="26" name="Text Placeholder 8">
            <a:extLst>
              <a:ext uri="{FF2B5EF4-FFF2-40B4-BE49-F238E27FC236}">
                <a16:creationId xmlns:a16="http://schemas.microsoft.com/office/drawing/2014/main" id="{D1011A16-94DD-4043-A614-BEC724B6F1F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3800" y="4379312"/>
            <a:ext cx="5075366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Tittel</a:t>
            </a:r>
            <a:endParaRPr lang="en-US" dirty="0"/>
          </a:p>
        </p:txBody>
      </p:sp>
      <p:sp>
        <p:nvSpPr>
          <p:cNvPr id="27" name="Text Placeholder 8">
            <a:extLst>
              <a:ext uri="{FF2B5EF4-FFF2-40B4-BE49-F238E27FC236}">
                <a16:creationId xmlns:a16="http://schemas.microsoft.com/office/drawing/2014/main" id="{BC09F072-DFF2-42B8-9221-578EE194D06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83800" y="4646043"/>
            <a:ext cx="5075367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Enhet</a:t>
            </a:r>
            <a:endParaRPr lang="en-US" dirty="0"/>
          </a:p>
        </p:txBody>
      </p:sp>
      <p:sp>
        <p:nvSpPr>
          <p:cNvPr id="25" name="Date Placeholder 3">
            <a:extLst>
              <a:ext uri="{FF2B5EF4-FFF2-40B4-BE49-F238E27FC236}">
                <a16:creationId xmlns:a16="http://schemas.microsoft.com/office/drawing/2014/main" id="{3BBDCC2B-F1B3-4493-BC07-8FE83C70C0E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79038" y="5135118"/>
            <a:ext cx="5075367" cy="365125"/>
          </a:xfrm>
        </p:spPr>
        <p:txBody>
          <a:bodyPr lIns="0" tIns="0" rIns="0" bIns="0"/>
          <a:lstStyle>
            <a:lvl1pPr>
              <a:defRPr sz="17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24" name="Graphic 23" descr="UiO segl">
            <a:extLst>
              <a:ext uri="{FF2B5EF4-FFF2-40B4-BE49-F238E27FC236}">
                <a16:creationId xmlns:a16="http://schemas.microsoft.com/office/drawing/2014/main" id="{EC3480BC-2C3D-4A7E-9C52-40E1CC216EE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9038" y="5945262"/>
            <a:ext cx="2078732" cy="538688"/>
          </a:xfrm>
          <a:prstGeom prst="rect">
            <a:avLst/>
          </a:prstGeom>
        </p:spPr>
      </p:pic>
      <p:sp>
        <p:nvSpPr>
          <p:cNvPr id="10" name="addin_colorlist" hidden="1">
            <a:extLst>
              <a:ext uri="{FF2B5EF4-FFF2-40B4-BE49-F238E27FC236}">
                <a16:creationId xmlns:a16="http://schemas.microsoft.com/office/drawing/2014/main" id="{39C5D506-67A5-4F89-8560-22F43BCF74AF}"/>
              </a:ext>
            </a:extLst>
          </p:cNvPr>
          <p:cNvSpPr/>
          <p:nvPr userDrawn="1"/>
        </p:nvSpPr>
        <p:spPr>
          <a:xfrm>
            <a:off x="0" y="-1466578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halv1, halv2, halv3, halv4, halv5, halv6, halv7, halv8</a:t>
            </a:r>
          </a:p>
        </p:txBody>
      </p:sp>
      <p:sp>
        <p:nvSpPr>
          <p:cNvPr id="16" name="addin_colorbox" hidden="1">
            <a:extLst>
              <a:ext uri="{FF2B5EF4-FFF2-40B4-BE49-F238E27FC236}">
                <a16:creationId xmlns:a16="http://schemas.microsoft.com/office/drawing/2014/main" id="{FCA3E1BC-B669-4110-87EA-FAF1FA6121DD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addin_colorbox</a:t>
            </a:r>
            <a:endParaRPr lang="nb-NO" dirty="0"/>
          </a:p>
        </p:txBody>
      </p:sp>
      <p:sp>
        <p:nvSpPr>
          <p:cNvPr id="17" name="addin_title" hidden="1">
            <a:extLst>
              <a:ext uri="{FF2B5EF4-FFF2-40B4-BE49-F238E27FC236}">
                <a16:creationId xmlns:a16="http://schemas.microsoft.com/office/drawing/2014/main" id="{3ED724C7-6D8D-4B02-A942-476103665D49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addin_title</a:t>
            </a:r>
            <a:endParaRPr lang="nb-NO" dirty="0"/>
          </a:p>
        </p:txBody>
      </p:sp>
      <p:sp>
        <p:nvSpPr>
          <p:cNvPr id="18" name="addin_text" hidden="1">
            <a:extLst>
              <a:ext uri="{FF2B5EF4-FFF2-40B4-BE49-F238E27FC236}">
                <a16:creationId xmlns:a16="http://schemas.microsoft.com/office/drawing/2014/main" id="{3875A1F9-BE97-453C-A6D3-C2B80FB26DAF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addin_text</a:t>
            </a:r>
            <a:endParaRPr lang="nb-NO" dirty="0"/>
          </a:p>
        </p:txBody>
      </p:sp>
      <p:sp>
        <p:nvSpPr>
          <p:cNvPr id="19" name="addin_image" hidden="1">
            <a:extLst>
              <a:ext uri="{FF2B5EF4-FFF2-40B4-BE49-F238E27FC236}">
                <a16:creationId xmlns:a16="http://schemas.microsoft.com/office/drawing/2014/main" id="{B74C45E3-A0CF-4E11-99D4-B0A97B5ECA6D}"/>
              </a:ext>
            </a:extLst>
          </p:cNvPr>
          <p:cNvSpPr/>
          <p:nvPr userDrawn="1"/>
        </p:nvSpPr>
        <p:spPr>
          <a:xfrm>
            <a:off x="2505076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addin_image</a:t>
            </a:r>
            <a:endParaRPr lang="nb-NO" dirty="0"/>
          </a:p>
        </p:txBody>
      </p:sp>
      <p:sp>
        <p:nvSpPr>
          <p:cNvPr id="20" name="addin_grouplist" hidden="1">
            <a:extLst>
              <a:ext uri="{FF2B5EF4-FFF2-40B4-BE49-F238E27FC236}">
                <a16:creationId xmlns:a16="http://schemas.microsoft.com/office/drawing/2014/main" id="{E863661C-B13F-46BB-BA71-469E9D5AB327}"/>
              </a:ext>
            </a:extLst>
          </p:cNvPr>
          <p:cNvSpPr/>
          <p:nvPr userDrawn="1"/>
        </p:nvSpPr>
        <p:spPr>
          <a:xfrm>
            <a:off x="4973338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dirty="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 dirty="0"/>
          </a:p>
        </p:txBody>
      </p:sp>
      <p:sp>
        <p:nvSpPr>
          <p:cNvPr id="21" name="addin_logo" hidden="1">
            <a:extLst>
              <a:ext uri="{FF2B5EF4-FFF2-40B4-BE49-F238E27FC236}">
                <a16:creationId xmlns:a16="http://schemas.microsoft.com/office/drawing/2014/main" id="{6B15E5D0-41F1-4B95-AEBC-8FEF29F24DE4}"/>
              </a:ext>
            </a:extLst>
          </p:cNvPr>
          <p:cNvSpPr/>
          <p:nvPr userDrawn="1"/>
        </p:nvSpPr>
        <p:spPr>
          <a:xfrm>
            <a:off x="744160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addin_logo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4918201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rside Fakultet Farge/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2" descr="Bakgrunn">
            <a:extLst>
              <a:ext uri="{FF2B5EF4-FFF2-40B4-BE49-F238E27FC236}">
                <a16:creationId xmlns:a16="http://schemas.microsoft.com/office/drawing/2014/main" id="{4E3EE5B4-2D44-45E3-B636-1734E02BAC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14641" y="0"/>
            <a:ext cx="5973955" cy="6858000"/>
          </a:xfrm>
          <a:solidFill>
            <a:schemeClr val="accent4"/>
          </a:solidFill>
        </p:spPr>
        <p:txBody>
          <a:bodyPr/>
          <a:lstStyle>
            <a:lvl1pPr marL="0" indent="0">
              <a:buNone/>
              <a:defRPr sz="200">
                <a:solidFill>
                  <a:srgbClr val="010000"/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14" name="Content Placeholder 17" hidden="1">
            <a:extLst>
              <a:ext uri="{FF2B5EF4-FFF2-40B4-BE49-F238E27FC236}">
                <a16:creationId xmlns:a16="http://schemas.microsoft.com/office/drawing/2014/main" id="{F839063B-4438-46C0-A11A-618196F76696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209880" y="0"/>
            <a:ext cx="5982120" cy="6858000"/>
          </a:xfrm>
          <a:prstGeom prst="rect">
            <a:avLst/>
          </a:prstGeom>
          <a:noFill/>
        </p:spPr>
        <p:txBody>
          <a:bodyPr lIns="0" tIns="0" rIns="0" bIns="0"/>
          <a:lstStyle>
            <a:lvl1pPr>
              <a:buNone/>
              <a:defRPr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1A99F6BB-7452-4A97-9D6D-C9C80D04D21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9038" y="239167"/>
            <a:ext cx="5075367" cy="2387600"/>
          </a:xfrm>
          <a:solidFill>
            <a:srgbClr val="0000FF">
              <a:alpha val="0"/>
            </a:srgbClr>
          </a:solidFill>
        </p:spPr>
        <p:txBody>
          <a:bodyPr anchor="t"/>
          <a:lstStyle>
            <a:lvl1pPr algn="l">
              <a:lnSpc>
                <a:spcPct val="100000"/>
              </a:lnSpc>
              <a:defRPr sz="4501"/>
            </a:lvl1pPr>
          </a:lstStyle>
          <a:p>
            <a:r>
              <a:rPr lang="nb-NO" noProof="0" dirty="0"/>
              <a:t>Velg fakultet fra </a:t>
            </a:r>
            <a:r>
              <a:rPr lang="nb-NO" noProof="0" dirty="0" err="1"/>
              <a:t>nedtrekksmenyen</a:t>
            </a:r>
            <a:endParaRPr lang="en-US" noProof="0" dirty="0"/>
          </a:p>
        </p:txBody>
      </p:sp>
      <p:sp>
        <p:nvSpPr>
          <p:cNvPr id="27" name="Text Placeholder 8">
            <a:extLst>
              <a:ext uri="{FF2B5EF4-FFF2-40B4-BE49-F238E27FC236}">
                <a16:creationId xmlns:a16="http://schemas.microsoft.com/office/drawing/2014/main" id="{D0FDCF8F-A008-4CFD-BFC2-4B8B6F9B513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9038" y="4112581"/>
            <a:ext cx="5080128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Navn Etternavn</a:t>
            </a:r>
            <a:endParaRPr lang="en-US" dirty="0"/>
          </a:p>
        </p:txBody>
      </p:sp>
      <p:sp>
        <p:nvSpPr>
          <p:cNvPr id="25" name="Text Placeholder 8">
            <a:extLst>
              <a:ext uri="{FF2B5EF4-FFF2-40B4-BE49-F238E27FC236}">
                <a16:creationId xmlns:a16="http://schemas.microsoft.com/office/drawing/2014/main" id="{2127E9DC-8728-47D2-950F-5610AB44AE5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3800" y="4379312"/>
            <a:ext cx="5075366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Tittel</a:t>
            </a:r>
            <a:endParaRPr lang="en-US" dirty="0"/>
          </a:p>
        </p:txBody>
      </p:sp>
      <p:sp>
        <p:nvSpPr>
          <p:cNvPr id="26" name="Text Placeholder 8">
            <a:extLst>
              <a:ext uri="{FF2B5EF4-FFF2-40B4-BE49-F238E27FC236}">
                <a16:creationId xmlns:a16="http://schemas.microsoft.com/office/drawing/2014/main" id="{212AB716-EA8C-40F3-9E5E-FADFDE5B68A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83800" y="4646043"/>
            <a:ext cx="5075367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Enhet</a:t>
            </a:r>
            <a:endParaRPr lang="en-US" dirty="0"/>
          </a:p>
        </p:txBody>
      </p:sp>
      <p:sp>
        <p:nvSpPr>
          <p:cNvPr id="24" name="Date Placeholder 3">
            <a:extLst>
              <a:ext uri="{FF2B5EF4-FFF2-40B4-BE49-F238E27FC236}">
                <a16:creationId xmlns:a16="http://schemas.microsoft.com/office/drawing/2014/main" id="{C0D51CD3-9F1B-45C4-9816-FCEC12A47AF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79038" y="5135118"/>
            <a:ext cx="5075367" cy="365125"/>
          </a:xfrm>
        </p:spPr>
        <p:txBody>
          <a:bodyPr lIns="0" tIns="0" rIns="0" bIns="0"/>
          <a:lstStyle>
            <a:lvl1pPr>
              <a:defRPr sz="17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28" name="Graphic 27" descr="UiO segl">
            <a:extLst>
              <a:ext uri="{FF2B5EF4-FFF2-40B4-BE49-F238E27FC236}">
                <a16:creationId xmlns:a16="http://schemas.microsoft.com/office/drawing/2014/main" id="{AECCD3CC-AC27-4207-85D4-8056C1F5FDD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9038" y="5945262"/>
            <a:ext cx="2078732" cy="538688"/>
          </a:xfrm>
          <a:prstGeom prst="rect">
            <a:avLst/>
          </a:prstGeom>
        </p:spPr>
      </p:pic>
      <p:sp>
        <p:nvSpPr>
          <p:cNvPr id="10" name="addin_colorlist" hidden="1">
            <a:extLst>
              <a:ext uri="{FF2B5EF4-FFF2-40B4-BE49-F238E27FC236}">
                <a16:creationId xmlns:a16="http://schemas.microsoft.com/office/drawing/2014/main" id="{31A16B11-9453-4838-96C7-0B2173D11399}"/>
              </a:ext>
            </a:extLst>
          </p:cNvPr>
          <p:cNvSpPr/>
          <p:nvPr userDrawn="1"/>
        </p:nvSpPr>
        <p:spPr>
          <a:xfrm>
            <a:off x="0" y="-1466578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halv1, halv2, halv3, halv4, halv5, halv6, halv7, halv8</a:t>
            </a:r>
          </a:p>
        </p:txBody>
      </p:sp>
      <p:sp>
        <p:nvSpPr>
          <p:cNvPr id="11" name="addin_colorbox" hidden="1">
            <a:extLst>
              <a:ext uri="{FF2B5EF4-FFF2-40B4-BE49-F238E27FC236}">
                <a16:creationId xmlns:a16="http://schemas.microsoft.com/office/drawing/2014/main" id="{D1415340-24A4-4DEA-BEFB-EEC4384292C0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addin_colorbox</a:t>
            </a:r>
            <a:endParaRPr lang="nb-NO" dirty="0"/>
          </a:p>
        </p:txBody>
      </p:sp>
      <p:sp>
        <p:nvSpPr>
          <p:cNvPr id="12" name="addin_title" hidden="1">
            <a:extLst>
              <a:ext uri="{FF2B5EF4-FFF2-40B4-BE49-F238E27FC236}">
                <a16:creationId xmlns:a16="http://schemas.microsoft.com/office/drawing/2014/main" id="{9F75B8A5-5BF9-4EC4-8BB6-C6D3F7E34839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addin_title</a:t>
            </a:r>
            <a:endParaRPr lang="nb-NO" dirty="0"/>
          </a:p>
        </p:txBody>
      </p:sp>
      <p:sp>
        <p:nvSpPr>
          <p:cNvPr id="19" name="addin_text" hidden="1">
            <a:extLst>
              <a:ext uri="{FF2B5EF4-FFF2-40B4-BE49-F238E27FC236}">
                <a16:creationId xmlns:a16="http://schemas.microsoft.com/office/drawing/2014/main" id="{4E3B39B7-9751-440D-A9AB-82782D8FC8DF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addin_text</a:t>
            </a:r>
            <a:endParaRPr lang="nb-NO" dirty="0"/>
          </a:p>
        </p:txBody>
      </p:sp>
      <p:sp>
        <p:nvSpPr>
          <p:cNvPr id="20" name="addin_image" hidden="1">
            <a:extLst>
              <a:ext uri="{FF2B5EF4-FFF2-40B4-BE49-F238E27FC236}">
                <a16:creationId xmlns:a16="http://schemas.microsoft.com/office/drawing/2014/main" id="{9F11CD0A-A270-4DB2-9FCA-BA55A2B1F0DE}"/>
              </a:ext>
            </a:extLst>
          </p:cNvPr>
          <p:cNvSpPr/>
          <p:nvPr userDrawn="1"/>
        </p:nvSpPr>
        <p:spPr>
          <a:xfrm>
            <a:off x="2505076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addin_image</a:t>
            </a:r>
            <a:endParaRPr lang="nb-NO" dirty="0"/>
          </a:p>
        </p:txBody>
      </p:sp>
      <p:sp>
        <p:nvSpPr>
          <p:cNvPr id="21" name="addin_grouplist" hidden="1">
            <a:extLst>
              <a:ext uri="{FF2B5EF4-FFF2-40B4-BE49-F238E27FC236}">
                <a16:creationId xmlns:a16="http://schemas.microsoft.com/office/drawing/2014/main" id="{DB6D9EA2-99A8-4372-A598-0B5D60587726}"/>
              </a:ext>
            </a:extLst>
          </p:cNvPr>
          <p:cNvSpPr/>
          <p:nvPr userDrawn="1"/>
        </p:nvSpPr>
        <p:spPr>
          <a:xfrm>
            <a:off x="4973338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dirty="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 dirty="0"/>
          </a:p>
        </p:txBody>
      </p:sp>
      <p:sp>
        <p:nvSpPr>
          <p:cNvPr id="22" name="addin_logo" hidden="1">
            <a:extLst>
              <a:ext uri="{FF2B5EF4-FFF2-40B4-BE49-F238E27FC236}">
                <a16:creationId xmlns:a16="http://schemas.microsoft.com/office/drawing/2014/main" id="{A4926120-738A-4FCE-960F-FA718D9B088F}"/>
              </a:ext>
            </a:extLst>
          </p:cNvPr>
          <p:cNvSpPr/>
          <p:nvPr userDrawn="1"/>
        </p:nvSpPr>
        <p:spPr>
          <a:xfrm>
            <a:off x="744160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addin_logo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9366813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rside Fakultet Uthevet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2" descr="Bakgrunn">
            <a:extLst>
              <a:ext uri="{FF2B5EF4-FFF2-40B4-BE49-F238E27FC236}">
                <a16:creationId xmlns:a16="http://schemas.microsoft.com/office/drawing/2014/main" id="{16BE45C5-2FD6-4365-884E-E7211BA9F81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14641" y="0"/>
            <a:ext cx="5973955" cy="6858000"/>
          </a:xfrm>
          <a:solidFill>
            <a:schemeClr val="accent4"/>
          </a:solidFill>
        </p:spPr>
        <p:txBody>
          <a:bodyPr/>
          <a:lstStyle>
            <a:lvl1pPr marL="0" indent="0">
              <a:buNone/>
              <a:defRPr sz="200">
                <a:solidFill>
                  <a:srgbClr val="010000"/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8FC80015-4906-4750-9E68-18BCB837A81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15063" y="0"/>
            <a:ext cx="5976937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B116A28A-122D-47FC-B20F-2DE6D034FBA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2847" y="341458"/>
            <a:ext cx="5071557" cy="207999"/>
          </a:xfrm>
          <a:solidFill>
            <a:srgbClr val="0000FE">
              <a:alpha val="0"/>
            </a:srgbClr>
          </a:solidFill>
        </p:spPr>
        <p:txBody>
          <a:bodyPr/>
          <a:lstStyle>
            <a:lvl1pPr marL="0" indent="0">
              <a:buNone/>
              <a:defRPr sz="1200"/>
            </a:lvl1pPr>
          </a:lstStyle>
          <a:p>
            <a:pPr lvl="0"/>
            <a:r>
              <a:rPr lang="en-US" dirty="0" err="1">
                <a:latin typeface="Arial, sans-serif"/>
              </a:rPr>
              <a:t>Velg</a:t>
            </a:r>
            <a:r>
              <a:rPr lang="en-US" dirty="0">
                <a:latin typeface="Arial, sans-serif"/>
              </a:rPr>
              <a:t> </a:t>
            </a:r>
            <a:r>
              <a:rPr lang="en-US" dirty="0" err="1">
                <a:latin typeface="Arial, sans-serif"/>
              </a:rPr>
              <a:t>fakultet</a:t>
            </a:r>
            <a:r>
              <a:rPr lang="en-US" dirty="0">
                <a:latin typeface="Arial, sans-serif"/>
              </a:rPr>
              <a:t> </a:t>
            </a:r>
            <a:r>
              <a:rPr lang="en-US" dirty="0" err="1">
                <a:latin typeface="Arial, sans-serif"/>
              </a:rPr>
              <a:t>fra</a:t>
            </a:r>
            <a:r>
              <a:rPr lang="en-US" dirty="0">
                <a:latin typeface="Arial, sans-serif"/>
              </a:rPr>
              <a:t> </a:t>
            </a:r>
            <a:r>
              <a:rPr lang="en-US" dirty="0" err="1">
                <a:latin typeface="Arial, sans-serif"/>
              </a:rPr>
              <a:t>nedtrekksmenyen</a:t>
            </a:r>
            <a:endParaRPr lang="nb-NO" noProof="0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1A99F6BB-7452-4A97-9D6D-C9C80D04D2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5634" y="2283763"/>
            <a:ext cx="5075367" cy="1650530"/>
          </a:xfrm>
        </p:spPr>
        <p:txBody>
          <a:bodyPr anchor="t"/>
          <a:lstStyle>
            <a:lvl1pPr algn="l">
              <a:lnSpc>
                <a:spcPct val="100000"/>
              </a:lnSpc>
              <a:defRPr sz="4501"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id="{16F080F3-F66D-44E1-A274-51E675B7D76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9038" y="4112581"/>
            <a:ext cx="5080128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Navn Etternavn</a:t>
            </a:r>
            <a:endParaRPr lang="en-US" dirty="0"/>
          </a:p>
        </p:txBody>
      </p:sp>
      <p:sp>
        <p:nvSpPr>
          <p:cNvPr id="26" name="Text Placeholder 8">
            <a:extLst>
              <a:ext uri="{FF2B5EF4-FFF2-40B4-BE49-F238E27FC236}">
                <a16:creationId xmlns:a16="http://schemas.microsoft.com/office/drawing/2014/main" id="{2B993451-3DED-457B-B2BA-C0AD678BC4F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3800" y="4379312"/>
            <a:ext cx="5075366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Tittel</a:t>
            </a:r>
            <a:endParaRPr lang="en-US" dirty="0"/>
          </a:p>
        </p:txBody>
      </p:sp>
      <p:sp>
        <p:nvSpPr>
          <p:cNvPr id="27" name="Text Placeholder 8">
            <a:extLst>
              <a:ext uri="{FF2B5EF4-FFF2-40B4-BE49-F238E27FC236}">
                <a16:creationId xmlns:a16="http://schemas.microsoft.com/office/drawing/2014/main" id="{E4C943B6-9D87-4707-9BC0-AB5D348B81A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83800" y="4646043"/>
            <a:ext cx="5075367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Enhet</a:t>
            </a:r>
            <a:endParaRPr lang="en-US" dirty="0"/>
          </a:p>
        </p:txBody>
      </p:sp>
      <p:sp>
        <p:nvSpPr>
          <p:cNvPr id="25" name="Date Placeholder 3">
            <a:extLst>
              <a:ext uri="{FF2B5EF4-FFF2-40B4-BE49-F238E27FC236}">
                <a16:creationId xmlns:a16="http://schemas.microsoft.com/office/drawing/2014/main" id="{9138817D-ECF3-4F24-AB4D-EE86A7D38EC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79038" y="5135118"/>
            <a:ext cx="5075367" cy="365125"/>
          </a:xfrm>
        </p:spPr>
        <p:txBody>
          <a:bodyPr lIns="0" tIns="0" rIns="0" bIns="0"/>
          <a:lstStyle>
            <a:lvl1pPr>
              <a:defRPr sz="17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30" name="Graphic 29" descr="UiO segl">
            <a:extLst>
              <a:ext uri="{FF2B5EF4-FFF2-40B4-BE49-F238E27FC236}">
                <a16:creationId xmlns:a16="http://schemas.microsoft.com/office/drawing/2014/main" id="{E981D0C6-9965-4EA6-835B-007DA74548C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9038" y="5945262"/>
            <a:ext cx="2078732" cy="538688"/>
          </a:xfrm>
          <a:prstGeom prst="rect">
            <a:avLst/>
          </a:prstGeom>
        </p:spPr>
      </p:pic>
      <p:sp>
        <p:nvSpPr>
          <p:cNvPr id="11" name="addin_colorlist" hidden="1">
            <a:extLst>
              <a:ext uri="{FF2B5EF4-FFF2-40B4-BE49-F238E27FC236}">
                <a16:creationId xmlns:a16="http://schemas.microsoft.com/office/drawing/2014/main" id="{FB8D8BF6-D27B-473E-8C7F-5564EC4E8842}"/>
              </a:ext>
            </a:extLst>
          </p:cNvPr>
          <p:cNvSpPr/>
          <p:nvPr userDrawn="1"/>
        </p:nvSpPr>
        <p:spPr>
          <a:xfrm>
            <a:off x="0" y="-1466578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halv1, halv2, halv3, halv4, halv5, halv6, halv7, halv8</a:t>
            </a:r>
          </a:p>
        </p:txBody>
      </p:sp>
      <p:sp>
        <p:nvSpPr>
          <p:cNvPr id="12" name="addin_colorbox" hidden="1">
            <a:extLst>
              <a:ext uri="{FF2B5EF4-FFF2-40B4-BE49-F238E27FC236}">
                <a16:creationId xmlns:a16="http://schemas.microsoft.com/office/drawing/2014/main" id="{AEA2A8D1-CC8A-49D7-B5F3-4D3D31E797B5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addin_colorbox</a:t>
            </a:r>
            <a:endParaRPr lang="nb-NO" dirty="0"/>
          </a:p>
        </p:txBody>
      </p:sp>
      <p:sp>
        <p:nvSpPr>
          <p:cNvPr id="14" name="addin_title" hidden="1">
            <a:extLst>
              <a:ext uri="{FF2B5EF4-FFF2-40B4-BE49-F238E27FC236}">
                <a16:creationId xmlns:a16="http://schemas.microsoft.com/office/drawing/2014/main" id="{FA762AA7-0630-463D-983A-714A0FDC6D6B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addin_title</a:t>
            </a:r>
            <a:endParaRPr lang="nb-NO" dirty="0"/>
          </a:p>
        </p:txBody>
      </p:sp>
      <p:sp>
        <p:nvSpPr>
          <p:cNvPr id="19" name="addin_text" hidden="1">
            <a:extLst>
              <a:ext uri="{FF2B5EF4-FFF2-40B4-BE49-F238E27FC236}">
                <a16:creationId xmlns:a16="http://schemas.microsoft.com/office/drawing/2014/main" id="{BADFE346-6D41-462E-B93E-8A4581258439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addin_text</a:t>
            </a:r>
            <a:endParaRPr lang="nb-NO" dirty="0"/>
          </a:p>
        </p:txBody>
      </p:sp>
      <p:sp>
        <p:nvSpPr>
          <p:cNvPr id="20" name="addin_image" hidden="1">
            <a:extLst>
              <a:ext uri="{FF2B5EF4-FFF2-40B4-BE49-F238E27FC236}">
                <a16:creationId xmlns:a16="http://schemas.microsoft.com/office/drawing/2014/main" id="{2F05EFBC-3D55-4A55-AC99-18A584A64FD7}"/>
              </a:ext>
            </a:extLst>
          </p:cNvPr>
          <p:cNvSpPr/>
          <p:nvPr userDrawn="1"/>
        </p:nvSpPr>
        <p:spPr>
          <a:xfrm>
            <a:off x="2505076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addin_image</a:t>
            </a:r>
            <a:endParaRPr lang="nb-NO" dirty="0"/>
          </a:p>
        </p:txBody>
      </p:sp>
      <p:sp>
        <p:nvSpPr>
          <p:cNvPr id="21" name="addin_grouplist" hidden="1">
            <a:extLst>
              <a:ext uri="{FF2B5EF4-FFF2-40B4-BE49-F238E27FC236}">
                <a16:creationId xmlns:a16="http://schemas.microsoft.com/office/drawing/2014/main" id="{22529F69-78C3-4EA5-A8EF-DAED9CFEB726}"/>
              </a:ext>
            </a:extLst>
          </p:cNvPr>
          <p:cNvSpPr/>
          <p:nvPr userDrawn="1"/>
        </p:nvSpPr>
        <p:spPr>
          <a:xfrm>
            <a:off x="4973338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dirty="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 dirty="0"/>
          </a:p>
        </p:txBody>
      </p:sp>
      <p:sp>
        <p:nvSpPr>
          <p:cNvPr id="22" name="addin_logo" hidden="1">
            <a:extLst>
              <a:ext uri="{FF2B5EF4-FFF2-40B4-BE49-F238E27FC236}">
                <a16:creationId xmlns:a16="http://schemas.microsoft.com/office/drawing/2014/main" id="{26D5A990-E30B-4E3A-A5A7-8F106A934ECB}"/>
              </a:ext>
            </a:extLst>
          </p:cNvPr>
          <p:cNvSpPr/>
          <p:nvPr userDrawn="1"/>
        </p:nvSpPr>
        <p:spPr>
          <a:xfrm>
            <a:off x="744160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addin_logo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2760581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rside Institutt 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2" descr="Bakgrunn">
            <a:extLst>
              <a:ext uri="{FF2B5EF4-FFF2-40B4-BE49-F238E27FC236}">
                <a16:creationId xmlns:a16="http://schemas.microsoft.com/office/drawing/2014/main" id="{4E3EE5B4-2D44-45E3-B636-1734E02BAC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14641" y="0"/>
            <a:ext cx="5973955" cy="6858000"/>
          </a:xfrm>
          <a:solidFill>
            <a:schemeClr val="accent4"/>
          </a:solidFill>
        </p:spPr>
        <p:txBody>
          <a:bodyPr/>
          <a:lstStyle>
            <a:lvl1pPr marL="0" indent="0">
              <a:buNone/>
              <a:defRPr sz="200">
                <a:solidFill>
                  <a:srgbClr val="010000"/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63D537D-BDA7-442F-85CC-77B15D3E9EBA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209880" y="0"/>
            <a:ext cx="5982120" cy="685800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lIns="0" tIns="0" rIns="0" bIns="0"/>
          <a:lstStyle/>
          <a:p>
            <a:r>
              <a:rPr lang="en-US"/>
              <a:t>Click icon to add picture</a:t>
            </a:r>
          </a:p>
        </p:txBody>
      </p:sp>
      <p:sp>
        <p:nvSpPr>
          <p:cNvPr id="26" name="Text Placeholder 8">
            <a:extLst>
              <a:ext uri="{FF2B5EF4-FFF2-40B4-BE49-F238E27FC236}">
                <a16:creationId xmlns:a16="http://schemas.microsoft.com/office/drawing/2014/main" id="{EA343E91-A7F8-411F-8D9E-AD0CD04545F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2847" y="341458"/>
            <a:ext cx="5071557" cy="207999"/>
          </a:xfrm>
          <a:solidFill>
            <a:srgbClr val="0000FE">
              <a:alpha val="0"/>
            </a:srgbClr>
          </a:solidFill>
        </p:spPr>
        <p:txBody>
          <a:bodyPr/>
          <a:lstStyle>
            <a:lvl1pPr marL="0" indent="0">
              <a:buNone/>
              <a:defRPr sz="1200"/>
            </a:lvl1pPr>
          </a:lstStyle>
          <a:p>
            <a:pPr lvl="0"/>
            <a:r>
              <a:rPr lang="en-US" dirty="0" err="1">
                <a:latin typeface="Arial, sans-serif"/>
              </a:rPr>
              <a:t>Velg</a:t>
            </a:r>
            <a:r>
              <a:rPr lang="en-US" dirty="0">
                <a:latin typeface="Arial, sans-serif"/>
              </a:rPr>
              <a:t> </a:t>
            </a:r>
            <a:r>
              <a:rPr lang="en-US" dirty="0" err="1">
                <a:latin typeface="Arial, sans-serif"/>
              </a:rPr>
              <a:t>fakultet</a:t>
            </a:r>
            <a:r>
              <a:rPr lang="en-US" dirty="0">
                <a:latin typeface="Arial, sans-serif"/>
              </a:rPr>
              <a:t> </a:t>
            </a:r>
            <a:r>
              <a:rPr lang="en-US" dirty="0" err="1">
                <a:latin typeface="Arial, sans-serif"/>
              </a:rPr>
              <a:t>fra</a:t>
            </a:r>
            <a:r>
              <a:rPr lang="en-US" dirty="0">
                <a:latin typeface="Arial, sans-serif"/>
              </a:rPr>
              <a:t> </a:t>
            </a:r>
            <a:r>
              <a:rPr lang="en-US" dirty="0" err="1">
                <a:latin typeface="Arial, sans-serif"/>
              </a:rPr>
              <a:t>nedtrekksmenyen</a:t>
            </a:r>
            <a:endParaRPr lang="nb-NO" noProof="0" dirty="0"/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9353483E-A81E-4295-A996-3D67CCCC2E0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79038" y="653143"/>
            <a:ext cx="5075367" cy="1973624"/>
          </a:xfrm>
        </p:spPr>
        <p:txBody>
          <a:bodyPr/>
          <a:lstStyle>
            <a:lvl1pPr marL="0" indent="0">
              <a:buNone/>
              <a:defRPr lang="en-US" sz="450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nb-NO" sz="450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Navn på institutt</a:t>
            </a:r>
            <a:endParaRPr lang="en-US" dirty="0"/>
          </a:p>
        </p:txBody>
      </p:sp>
      <p:sp>
        <p:nvSpPr>
          <p:cNvPr id="30" name="Text Placeholder 8">
            <a:extLst>
              <a:ext uri="{FF2B5EF4-FFF2-40B4-BE49-F238E27FC236}">
                <a16:creationId xmlns:a16="http://schemas.microsoft.com/office/drawing/2014/main" id="{A0F37DB2-E675-4E63-AD01-1D4996198F3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9038" y="4112581"/>
            <a:ext cx="5080128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Navn Etternavn</a:t>
            </a:r>
            <a:endParaRPr lang="en-US" dirty="0"/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id="{AF5E8745-EB5B-4C17-A308-AC6088BCA61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3800" y="4379312"/>
            <a:ext cx="5075366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Tittel</a:t>
            </a:r>
            <a:endParaRPr lang="en-US" dirty="0"/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7CB7E83F-937E-4B9E-830A-492432F3A4E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83800" y="4646043"/>
            <a:ext cx="5075367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Enhet</a:t>
            </a:r>
            <a:endParaRPr lang="en-US" dirty="0"/>
          </a:p>
        </p:txBody>
      </p:sp>
      <p:sp>
        <p:nvSpPr>
          <p:cNvPr id="27" name="Date Placeholder 3">
            <a:extLst>
              <a:ext uri="{FF2B5EF4-FFF2-40B4-BE49-F238E27FC236}">
                <a16:creationId xmlns:a16="http://schemas.microsoft.com/office/drawing/2014/main" id="{B8980526-4F9F-495D-A07D-8D82934AE66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79038" y="5135118"/>
            <a:ext cx="5075367" cy="365125"/>
          </a:xfrm>
        </p:spPr>
        <p:txBody>
          <a:bodyPr lIns="0" tIns="0" rIns="0" bIns="0"/>
          <a:lstStyle>
            <a:lvl1pPr>
              <a:defRPr sz="17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31" name="Graphic 30" descr="UiO segl">
            <a:extLst>
              <a:ext uri="{FF2B5EF4-FFF2-40B4-BE49-F238E27FC236}">
                <a16:creationId xmlns:a16="http://schemas.microsoft.com/office/drawing/2014/main" id="{9BE98BF2-9E12-4468-BCAE-2A3B441A6E8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9038" y="5945262"/>
            <a:ext cx="2078732" cy="538688"/>
          </a:xfrm>
          <a:prstGeom prst="rect">
            <a:avLst/>
          </a:prstGeom>
        </p:spPr>
      </p:pic>
      <p:sp>
        <p:nvSpPr>
          <p:cNvPr id="10" name="addin_colorlist" hidden="1">
            <a:extLst>
              <a:ext uri="{FF2B5EF4-FFF2-40B4-BE49-F238E27FC236}">
                <a16:creationId xmlns:a16="http://schemas.microsoft.com/office/drawing/2014/main" id="{31A16B11-9453-4838-96C7-0B2173D11399}"/>
              </a:ext>
            </a:extLst>
          </p:cNvPr>
          <p:cNvSpPr/>
          <p:nvPr userDrawn="1"/>
        </p:nvSpPr>
        <p:spPr>
          <a:xfrm>
            <a:off x="0" y="-1466578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halv1, halv2, halv3, halv4, halv5, halv6, halv7, halv8</a:t>
            </a:r>
          </a:p>
        </p:txBody>
      </p:sp>
      <p:sp>
        <p:nvSpPr>
          <p:cNvPr id="11" name="addin_colorbox" hidden="1">
            <a:extLst>
              <a:ext uri="{FF2B5EF4-FFF2-40B4-BE49-F238E27FC236}">
                <a16:creationId xmlns:a16="http://schemas.microsoft.com/office/drawing/2014/main" id="{D1415340-24A4-4DEA-BEFB-EEC4384292C0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addin_colorbox</a:t>
            </a:r>
            <a:endParaRPr lang="nb-NO" dirty="0"/>
          </a:p>
        </p:txBody>
      </p:sp>
      <p:sp>
        <p:nvSpPr>
          <p:cNvPr id="12" name="addin_title" hidden="1">
            <a:extLst>
              <a:ext uri="{FF2B5EF4-FFF2-40B4-BE49-F238E27FC236}">
                <a16:creationId xmlns:a16="http://schemas.microsoft.com/office/drawing/2014/main" id="{9F75B8A5-5BF9-4EC4-8BB6-C6D3F7E34839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addin_title</a:t>
            </a:r>
            <a:endParaRPr lang="nb-NO" dirty="0"/>
          </a:p>
        </p:txBody>
      </p:sp>
      <p:sp>
        <p:nvSpPr>
          <p:cNvPr id="19" name="addin_text" hidden="1">
            <a:extLst>
              <a:ext uri="{FF2B5EF4-FFF2-40B4-BE49-F238E27FC236}">
                <a16:creationId xmlns:a16="http://schemas.microsoft.com/office/drawing/2014/main" id="{4E3B39B7-9751-440D-A9AB-82782D8FC8DF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addin_text</a:t>
            </a:r>
            <a:endParaRPr lang="nb-NO" dirty="0"/>
          </a:p>
        </p:txBody>
      </p:sp>
      <p:sp>
        <p:nvSpPr>
          <p:cNvPr id="20" name="addin_image" hidden="1">
            <a:extLst>
              <a:ext uri="{FF2B5EF4-FFF2-40B4-BE49-F238E27FC236}">
                <a16:creationId xmlns:a16="http://schemas.microsoft.com/office/drawing/2014/main" id="{9F11CD0A-A270-4DB2-9FCA-BA55A2B1F0DE}"/>
              </a:ext>
            </a:extLst>
          </p:cNvPr>
          <p:cNvSpPr/>
          <p:nvPr userDrawn="1"/>
        </p:nvSpPr>
        <p:spPr>
          <a:xfrm>
            <a:off x="2505076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addin_image</a:t>
            </a:r>
            <a:endParaRPr lang="nb-NO" dirty="0"/>
          </a:p>
        </p:txBody>
      </p:sp>
      <p:sp>
        <p:nvSpPr>
          <p:cNvPr id="21" name="addin_grouplist" hidden="1">
            <a:extLst>
              <a:ext uri="{FF2B5EF4-FFF2-40B4-BE49-F238E27FC236}">
                <a16:creationId xmlns:a16="http://schemas.microsoft.com/office/drawing/2014/main" id="{DB6D9EA2-99A8-4372-A598-0B5D60587726}"/>
              </a:ext>
            </a:extLst>
          </p:cNvPr>
          <p:cNvSpPr/>
          <p:nvPr userDrawn="1"/>
        </p:nvSpPr>
        <p:spPr>
          <a:xfrm>
            <a:off x="4973338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dirty="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 dirty="0"/>
          </a:p>
        </p:txBody>
      </p:sp>
      <p:sp>
        <p:nvSpPr>
          <p:cNvPr id="22" name="addin_logo" hidden="1">
            <a:extLst>
              <a:ext uri="{FF2B5EF4-FFF2-40B4-BE49-F238E27FC236}">
                <a16:creationId xmlns:a16="http://schemas.microsoft.com/office/drawing/2014/main" id="{A4926120-738A-4FCE-960F-FA718D9B088F}"/>
              </a:ext>
            </a:extLst>
          </p:cNvPr>
          <p:cNvSpPr/>
          <p:nvPr userDrawn="1"/>
        </p:nvSpPr>
        <p:spPr>
          <a:xfrm>
            <a:off x="744160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addin_logo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5691721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rside Institutt Farge/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2" descr="Bakgrunn">
            <a:extLst>
              <a:ext uri="{FF2B5EF4-FFF2-40B4-BE49-F238E27FC236}">
                <a16:creationId xmlns:a16="http://schemas.microsoft.com/office/drawing/2014/main" id="{4E3EE5B4-2D44-45E3-B636-1734E02BAC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14641" y="0"/>
            <a:ext cx="5973955" cy="6858000"/>
          </a:xfrm>
          <a:solidFill>
            <a:schemeClr val="accent4"/>
          </a:solidFill>
        </p:spPr>
        <p:txBody>
          <a:bodyPr/>
          <a:lstStyle>
            <a:lvl1pPr marL="0" indent="0">
              <a:buNone/>
              <a:defRPr sz="200">
                <a:solidFill>
                  <a:srgbClr val="010000"/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14" name="Content Placeholder 17">
            <a:extLst>
              <a:ext uri="{FF2B5EF4-FFF2-40B4-BE49-F238E27FC236}">
                <a16:creationId xmlns:a16="http://schemas.microsoft.com/office/drawing/2014/main" id="{F839063B-4438-46C0-A11A-618196F76696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209880" y="0"/>
            <a:ext cx="5982120" cy="6858000"/>
          </a:xfrm>
          <a:prstGeom prst="rect">
            <a:avLst/>
          </a:prstGeom>
          <a:noFill/>
        </p:spPr>
        <p:txBody>
          <a:bodyPr lIns="0" tIns="0" rIns="0" bIns="0"/>
          <a:lstStyle>
            <a:lvl1pPr>
              <a:buNone/>
              <a:defRPr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25" name="Text Placeholder 8">
            <a:extLst>
              <a:ext uri="{FF2B5EF4-FFF2-40B4-BE49-F238E27FC236}">
                <a16:creationId xmlns:a16="http://schemas.microsoft.com/office/drawing/2014/main" id="{542A6449-D96E-414F-A604-C4E12FC569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2847" y="341458"/>
            <a:ext cx="5071557" cy="207999"/>
          </a:xfrm>
          <a:solidFill>
            <a:srgbClr val="0000FE">
              <a:alpha val="0"/>
            </a:srgbClr>
          </a:solidFill>
        </p:spPr>
        <p:txBody>
          <a:bodyPr/>
          <a:lstStyle>
            <a:lvl1pPr marL="0" indent="0">
              <a:buNone/>
              <a:defRPr sz="1200"/>
            </a:lvl1pPr>
          </a:lstStyle>
          <a:p>
            <a:pPr lvl="0"/>
            <a:r>
              <a:rPr lang="en-US" dirty="0" err="1">
                <a:latin typeface="Arial, sans-serif"/>
              </a:rPr>
              <a:t>Velg</a:t>
            </a:r>
            <a:r>
              <a:rPr lang="en-US" dirty="0">
                <a:latin typeface="Arial, sans-serif"/>
              </a:rPr>
              <a:t> </a:t>
            </a:r>
            <a:r>
              <a:rPr lang="en-US" dirty="0" err="1">
                <a:latin typeface="Arial, sans-serif"/>
              </a:rPr>
              <a:t>fakultet</a:t>
            </a:r>
            <a:r>
              <a:rPr lang="en-US" dirty="0">
                <a:latin typeface="Arial, sans-serif"/>
              </a:rPr>
              <a:t> </a:t>
            </a:r>
            <a:r>
              <a:rPr lang="en-US" dirty="0" err="1">
                <a:latin typeface="Arial, sans-serif"/>
              </a:rPr>
              <a:t>fra</a:t>
            </a:r>
            <a:r>
              <a:rPr lang="en-US" dirty="0">
                <a:latin typeface="Arial, sans-serif"/>
              </a:rPr>
              <a:t> </a:t>
            </a:r>
            <a:r>
              <a:rPr lang="en-US" dirty="0" err="1">
                <a:latin typeface="Arial, sans-serif"/>
              </a:rPr>
              <a:t>nedtrekksmenyen</a:t>
            </a:r>
            <a:endParaRPr lang="nb-NO" noProof="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E20FF9-F861-400C-878F-01B66486016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79038" y="653143"/>
            <a:ext cx="5075367" cy="1973624"/>
          </a:xfrm>
        </p:spPr>
        <p:txBody>
          <a:bodyPr/>
          <a:lstStyle>
            <a:lvl1pPr marL="0" indent="0">
              <a:buNone/>
              <a:defRPr lang="en-US" sz="450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nb-NO" sz="450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Navn på institutt</a:t>
            </a:r>
            <a:endParaRPr lang="en-US" dirty="0"/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D729F8AC-6A5E-427F-BADE-EA072C6164C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9038" y="4112581"/>
            <a:ext cx="5080128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Navn Etternavn</a:t>
            </a:r>
            <a:endParaRPr lang="en-US" dirty="0"/>
          </a:p>
        </p:txBody>
      </p:sp>
      <p:sp>
        <p:nvSpPr>
          <p:cNvPr id="27" name="Text Placeholder 8">
            <a:extLst>
              <a:ext uri="{FF2B5EF4-FFF2-40B4-BE49-F238E27FC236}">
                <a16:creationId xmlns:a16="http://schemas.microsoft.com/office/drawing/2014/main" id="{548DDD7D-1EE4-480A-9DFC-6999E44EAAF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3800" y="4379312"/>
            <a:ext cx="5075366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Tittel</a:t>
            </a:r>
            <a:endParaRPr lang="en-US" dirty="0"/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id="{94EC4BF0-912D-4C74-897D-7058B1C43F4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83800" y="4646043"/>
            <a:ext cx="5075367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Enhet</a:t>
            </a:r>
            <a:endParaRPr lang="en-US" dirty="0"/>
          </a:p>
        </p:txBody>
      </p:sp>
      <p:sp>
        <p:nvSpPr>
          <p:cNvPr id="26" name="Date Placeholder 3">
            <a:extLst>
              <a:ext uri="{FF2B5EF4-FFF2-40B4-BE49-F238E27FC236}">
                <a16:creationId xmlns:a16="http://schemas.microsoft.com/office/drawing/2014/main" id="{4387C63E-1139-41C5-A5DA-C793443018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79038" y="5135118"/>
            <a:ext cx="5075367" cy="365125"/>
          </a:xfrm>
        </p:spPr>
        <p:txBody>
          <a:bodyPr lIns="0" tIns="0" rIns="0" bIns="0"/>
          <a:lstStyle>
            <a:lvl1pPr>
              <a:defRPr sz="17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30" name="Graphic 29" descr="UiO segl">
            <a:extLst>
              <a:ext uri="{FF2B5EF4-FFF2-40B4-BE49-F238E27FC236}">
                <a16:creationId xmlns:a16="http://schemas.microsoft.com/office/drawing/2014/main" id="{6E45B275-2917-4791-9D93-B119E57F1E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9038" y="5945262"/>
            <a:ext cx="2078732" cy="538688"/>
          </a:xfrm>
          <a:prstGeom prst="rect">
            <a:avLst/>
          </a:prstGeom>
        </p:spPr>
      </p:pic>
      <p:sp>
        <p:nvSpPr>
          <p:cNvPr id="10" name="addin_colorlist" hidden="1">
            <a:extLst>
              <a:ext uri="{FF2B5EF4-FFF2-40B4-BE49-F238E27FC236}">
                <a16:creationId xmlns:a16="http://schemas.microsoft.com/office/drawing/2014/main" id="{31A16B11-9453-4838-96C7-0B2173D11399}"/>
              </a:ext>
            </a:extLst>
          </p:cNvPr>
          <p:cNvSpPr/>
          <p:nvPr userDrawn="1"/>
        </p:nvSpPr>
        <p:spPr>
          <a:xfrm>
            <a:off x="0" y="-1466578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halv1, halv2, halv3, halv4, halv5, halv6, halv7, halv8</a:t>
            </a:r>
          </a:p>
        </p:txBody>
      </p:sp>
      <p:sp>
        <p:nvSpPr>
          <p:cNvPr id="11" name="addin_colorbox" hidden="1">
            <a:extLst>
              <a:ext uri="{FF2B5EF4-FFF2-40B4-BE49-F238E27FC236}">
                <a16:creationId xmlns:a16="http://schemas.microsoft.com/office/drawing/2014/main" id="{D1415340-24A4-4DEA-BEFB-EEC4384292C0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addin_colorbox</a:t>
            </a:r>
            <a:endParaRPr lang="nb-NO" dirty="0"/>
          </a:p>
        </p:txBody>
      </p:sp>
      <p:sp>
        <p:nvSpPr>
          <p:cNvPr id="12" name="addin_title" hidden="1">
            <a:extLst>
              <a:ext uri="{FF2B5EF4-FFF2-40B4-BE49-F238E27FC236}">
                <a16:creationId xmlns:a16="http://schemas.microsoft.com/office/drawing/2014/main" id="{9F75B8A5-5BF9-4EC4-8BB6-C6D3F7E34839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addin_title</a:t>
            </a:r>
            <a:endParaRPr lang="nb-NO" dirty="0"/>
          </a:p>
        </p:txBody>
      </p:sp>
      <p:sp>
        <p:nvSpPr>
          <p:cNvPr id="19" name="addin_text" hidden="1">
            <a:extLst>
              <a:ext uri="{FF2B5EF4-FFF2-40B4-BE49-F238E27FC236}">
                <a16:creationId xmlns:a16="http://schemas.microsoft.com/office/drawing/2014/main" id="{4E3B39B7-9751-440D-A9AB-82782D8FC8DF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addin_text</a:t>
            </a:r>
            <a:endParaRPr lang="nb-NO" dirty="0"/>
          </a:p>
        </p:txBody>
      </p:sp>
      <p:sp>
        <p:nvSpPr>
          <p:cNvPr id="20" name="addin_image" hidden="1">
            <a:extLst>
              <a:ext uri="{FF2B5EF4-FFF2-40B4-BE49-F238E27FC236}">
                <a16:creationId xmlns:a16="http://schemas.microsoft.com/office/drawing/2014/main" id="{9F11CD0A-A270-4DB2-9FCA-BA55A2B1F0DE}"/>
              </a:ext>
            </a:extLst>
          </p:cNvPr>
          <p:cNvSpPr/>
          <p:nvPr userDrawn="1"/>
        </p:nvSpPr>
        <p:spPr>
          <a:xfrm>
            <a:off x="2505076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addin_image</a:t>
            </a:r>
            <a:endParaRPr lang="nb-NO" dirty="0"/>
          </a:p>
        </p:txBody>
      </p:sp>
      <p:sp>
        <p:nvSpPr>
          <p:cNvPr id="21" name="addin_grouplist" hidden="1">
            <a:extLst>
              <a:ext uri="{FF2B5EF4-FFF2-40B4-BE49-F238E27FC236}">
                <a16:creationId xmlns:a16="http://schemas.microsoft.com/office/drawing/2014/main" id="{DB6D9EA2-99A8-4372-A598-0B5D60587726}"/>
              </a:ext>
            </a:extLst>
          </p:cNvPr>
          <p:cNvSpPr/>
          <p:nvPr userDrawn="1"/>
        </p:nvSpPr>
        <p:spPr>
          <a:xfrm>
            <a:off x="4973338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dirty="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 dirty="0"/>
          </a:p>
        </p:txBody>
      </p:sp>
      <p:sp>
        <p:nvSpPr>
          <p:cNvPr id="22" name="addin_logo" hidden="1">
            <a:extLst>
              <a:ext uri="{FF2B5EF4-FFF2-40B4-BE49-F238E27FC236}">
                <a16:creationId xmlns:a16="http://schemas.microsoft.com/office/drawing/2014/main" id="{A4926120-738A-4FCE-960F-FA718D9B088F}"/>
              </a:ext>
            </a:extLst>
          </p:cNvPr>
          <p:cNvSpPr/>
          <p:nvPr userDrawn="1"/>
        </p:nvSpPr>
        <p:spPr>
          <a:xfrm>
            <a:off x="744160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addin_logo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367778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2.sv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94432" y="-180924"/>
            <a:ext cx="10515600" cy="132556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2529" y="1711312"/>
            <a:ext cx="5563433" cy="435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0" y="626352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66367" y="6263528"/>
            <a:ext cx="59946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>
                <a:solidFill>
                  <a:srgbClr val="524B48"/>
                </a:solidFill>
              </a:defRPr>
            </a:lvl1pPr>
          </a:lstStyle>
          <a:p>
            <a:r>
              <a:rPr lang="en-US" dirty="0"/>
              <a:t>Side </a:t>
            </a:r>
            <a:fld id="{5251F420-7306-4E7C-A79E-F31A38F7D39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Graphic 10" descr="Logo Universitet i oslo">
            <a:extLst>
              <a:ext uri="{FF2B5EF4-FFF2-40B4-BE49-F238E27FC236}">
                <a16:creationId xmlns:a16="http://schemas.microsoft.com/office/drawing/2014/main" id="{C0E4FBEC-28F7-4C61-8732-186A1AAD3429}"/>
              </a:ext>
            </a:extLst>
          </p:cNvPr>
          <p:cNvPicPr>
            <a:picLocks noChangeAspect="1"/>
          </p:cNvPicPr>
          <p:nvPr userDrawn="1"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381001" y="6280142"/>
            <a:ext cx="1021262" cy="202980"/>
          </a:xfrm>
          <a:prstGeom prst="rect">
            <a:avLst/>
          </a:prstGeom>
        </p:spPr>
      </p:pic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45F9D6C5-6F73-4568-92A3-43149586B0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837732" y="6243181"/>
            <a:ext cx="1501215" cy="259232"/>
          </a:xfrm>
          <a:prstGeom prst="rect">
            <a:avLst/>
          </a:prstGeom>
        </p:spPr>
        <p:txBody>
          <a:bodyPr lIns="0" tIns="0" rIns="0" bIns="0" anchor="b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endParaRPr lang="nb-NO" dirty="0"/>
          </a:p>
        </p:txBody>
      </p:sp>
      <p:sp>
        <p:nvSpPr>
          <p:cNvPr id="8" name="addin_colorpicker" hidden="1">
            <a:extLst>
              <a:ext uri="{FF2B5EF4-FFF2-40B4-BE49-F238E27FC236}">
                <a16:creationId xmlns:a16="http://schemas.microsoft.com/office/drawing/2014/main" id="{EC6BC642-49C3-4139-8F38-A96E75EE0920}"/>
              </a:ext>
            </a:extLst>
          </p:cNvPr>
          <p:cNvSpPr/>
          <p:nvPr userDrawn="1"/>
        </p:nvSpPr>
        <p:spPr>
          <a:xfrm>
            <a:off x="2486668" y="-1436292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/>
              <a:t>addin_colorpicker</a:t>
            </a:r>
          </a:p>
        </p:txBody>
      </p:sp>
    </p:spTree>
    <p:extLst>
      <p:ext uri="{BB962C8B-B14F-4D97-AF65-F5344CB8AC3E}">
        <p14:creationId xmlns:p14="http://schemas.microsoft.com/office/powerpoint/2010/main" val="33922868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23" r:id="rId2"/>
    <p:sldLayoutId id="2147483724" r:id="rId3"/>
    <p:sldLayoutId id="2147483725" r:id="rId4"/>
    <p:sldLayoutId id="2147483726" r:id="rId5"/>
    <p:sldLayoutId id="2147483727" r:id="rId6"/>
    <p:sldLayoutId id="2147483728" r:id="rId7"/>
    <p:sldLayoutId id="2147483721" r:id="rId8"/>
    <p:sldLayoutId id="2147483720" r:id="rId9"/>
    <p:sldLayoutId id="2147483719" r:id="rId10"/>
    <p:sldLayoutId id="2147483701" r:id="rId11"/>
    <p:sldLayoutId id="2147483702" r:id="rId12"/>
    <p:sldLayoutId id="2147483704" r:id="rId13"/>
    <p:sldLayoutId id="2147483706" r:id="rId14"/>
    <p:sldLayoutId id="2147483716" r:id="rId15"/>
    <p:sldLayoutId id="2147483717" r:id="rId16"/>
    <p:sldLayoutId id="2147483713" r:id="rId17"/>
    <p:sldLayoutId id="2147483714" r:id="rId18"/>
    <p:sldLayoutId id="2147483709" r:id="rId19"/>
    <p:sldLayoutId id="2147483710" r:id="rId20"/>
    <p:sldLayoutId id="2147483711" r:id="rId21"/>
    <p:sldLayoutId id="2147483712" r:id="rId22"/>
    <p:sldLayoutId id="2147483707" r:id="rId23"/>
    <p:sldLayoutId id="2147483708" r:id="rId24"/>
    <p:sldLayoutId id="2147483715" r:id="rId25"/>
    <p:sldLayoutId id="2147483718" r:id="rId26"/>
  </p:sldLayoutIdLst>
  <p:hf hdr="0"/>
  <p:txStyles>
    <p:titleStyle>
      <a:lvl1pPr algn="l" defTabSz="914446" rtl="0" eaLnBrk="1" latinLnBrk="0" hangingPunct="1">
        <a:lnSpc>
          <a:spcPct val="90000"/>
        </a:lnSpc>
        <a:spcBef>
          <a:spcPct val="0"/>
        </a:spcBef>
        <a:buNone/>
        <a:defRPr sz="35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25438" indent="-125438" algn="l" defTabSz="914446" rtl="0" eaLnBrk="1" latinLnBrk="0" hangingPunct="1">
        <a:lnSpc>
          <a:spcPct val="100000"/>
        </a:lnSpc>
        <a:spcBef>
          <a:spcPts val="115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34" indent="-228611" algn="l" defTabSz="914446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57" indent="-228611" algn="l" defTabSz="914446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80" indent="-228611" algn="l" defTabSz="914446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503" indent="-228611" algn="l" defTabSz="914446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726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948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171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394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23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46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69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91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114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337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560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783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5.em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1.xml"/><Relationship Id="rId4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1.png"/><Relationship Id="rId5" Type="http://schemas.openxmlformats.org/officeDocument/2006/relationships/image" Target="../media/image40.emf"/><Relationship Id="rId4" Type="http://schemas.openxmlformats.org/officeDocument/2006/relationships/notesSlide" Target="../notesSlides/notesSlide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12" Type="http://schemas.openxmlformats.org/officeDocument/2006/relationships/image" Target="../media/image44.emf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44.png"/><Relationship Id="rId11" Type="http://schemas.openxmlformats.org/officeDocument/2006/relationships/image" Target="../media/image43.emf"/><Relationship Id="rId5" Type="http://schemas.openxmlformats.org/officeDocument/2006/relationships/customXml" Target="../ink/ink2.xml"/><Relationship Id="rId10" Type="http://schemas.openxmlformats.org/officeDocument/2006/relationships/image" Target="../media/image46.png"/><Relationship Id="rId4" Type="http://schemas.openxmlformats.org/officeDocument/2006/relationships/image" Target="../media/image43.png"/><Relationship Id="rId9" Type="http://schemas.openxmlformats.org/officeDocument/2006/relationships/customXml" Target="../ink/ink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2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2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2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3.emf"/><Relationship Id="rId5" Type="http://schemas.openxmlformats.org/officeDocument/2006/relationships/image" Target="../media/image52.emf"/><Relationship Id="rId4" Type="http://schemas.openxmlformats.org/officeDocument/2006/relationships/image" Target="../media/image51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2" Type="http://schemas.openxmlformats.org/officeDocument/2006/relationships/image" Target="../media/image58.emf"/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emf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62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image" Target="../media/image65.emf"/><Relationship Id="rId1" Type="http://schemas.openxmlformats.org/officeDocument/2006/relationships/slideLayout" Target="../slideLayouts/slideLayout1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emf"/><Relationship Id="rId1" Type="http://schemas.openxmlformats.org/officeDocument/2006/relationships/slideLayout" Target="../slideLayouts/slideLayout2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emf"/><Relationship Id="rId1" Type="http://schemas.openxmlformats.org/officeDocument/2006/relationships/slideLayout" Target="../slideLayouts/slideLayout2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emf"/><Relationship Id="rId1" Type="http://schemas.openxmlformats.org/officeDocument/2006/relationships/slideLayout" Target="../slideLayouts/slideLayout2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emf"/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7" Type="http://schemas.openxmlformats.org/officeDocument/2006/relationships/image" Target="../media/image28.emf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7.emf"/><Relationship Id="rId5" Type="http://schemas.openxmlformats.org/officeDocument/2006/relationships/image" Target="../media/image26.emf"/><Relationship Id="rId4" Type="http://schemas.openxmlformats.org/officeDocument/2006/relationships/image" Target="../media/image25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 descr="A cover of a book&#10;&#10;Description automatically generated">
            <a:extLst>
              <a:ext uri="{FF2B5EF4-FFF2-40B4-BE49-F238E27FC236}">
                <a16:creationId xmlns:a16="http://schemas.microsoft.com/office/drawing/2014/main" id="{0E5227E9-3D12-BFD0-B25A-400F6383365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34" b="5434"/>
          <a:stretch>
            <a:fillRect/>
          </a:stretch>
        </p:blipFill>
        <p:spPr/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7BEB34-BF47-47BB-8B35-A21F868F7B0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B69AC09-2576-4FCC-A8E6-2B5767CC4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KJM2601 – </a:t>
            </a:r>
            <a:r>
              <a:rPr lang="en-US" dirty="0" err="1"/>
              <a:t>forelesning</a:t>
            </a:r>
            <a:r>
              <a:rPr lang="en-US" dirty="0"/>
              <a:t> 6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EC03838C-DDE2-4698-9970-D6A16289A4E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Simen Kvaal (</a:t>
            </a:r>
            <a:r>
              <a:rPr lang="en-US" dirty="0" err="1"/>
              <a:t>simen.kvaal@kjemi.uio.no</a:t>
            </a:r>
            <a:r>
              <a:rPr lang="en-US" dirty="0"/>
              <a:t>)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411E9A3-CEF4-4AB6-BAA7-AAC9101C8C1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err="1"/>
              <a:t>Førsteamanuensis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0B37F67-443C-40E9-9FE7-4E65332FA16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/>
              <a:t>Hylleraassenteret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271C1F9-245E-498A-BEED-0313909719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4/9/2024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37711FA-5A22-4872-A804-70D0D3424DD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2073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AB193-2168-ABDF-DE71-D685198079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Stern-Gerlach-</a:t>
            </a:r>
            <a:r>
              <a:rPr lang="en-US" dirty="0" err="1"/>
              <a:t>eksperimentet</a:t>
            </a:r>
            <a:r>
              <a:rPr lang="en-US" dirty="0"/>
              <a:t> (1921)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8AFA7C-4E74-80B0-BAF6-5014F2DF3E7E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r>
              <a:rPr lang="en-US" dirty="0" err="1"/>
              <a:t>Sølvatomer</a:t>
            </a:r>
            <a:r>
              <a:rPr lang="en-US" dirty="0"/>
              <a:t> </a:t>
            </a:r>
            <a:r>
              <a:rPr lang="en-US" dirty="0" err="1"/>
              <a:t>blir</a:t>
            </a:r>
            <a:r>
              <a:rPr lang="en-US" dirty="0"/>
              <a:t> </a:t>
            </a:r>
            <a:r>
              <a:rPr lang="en-US" dirty="0" err="1"/>
              <a:t>kollimert</a:t>
            </a:r>
            <a:r>
              <a:rPr lang="en-US" dirty="0"/>
              <a:t> </a:t>
            </a:r>
            <a:r>
              <a:rPr lang="en-US" dirty="0" err="1"/>
              <a:t>til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stråle</a:t>
            </a:r>
            <a:endParaRPr lang="en-US" dirty="0"/>
          </a:p>
          <a:p>
            <a:r>
              <a:rPr lang="en-US" dirty="0" err="1"/>
              <a:t>Sølvatomet</a:t>
            </a:r>
            <a:r>
              <a:rPr lang="en-US" dirty="0"/>
              <a:t> </a:t>
            </a:r>
            <a:r>
              <a:rPr lang="en-US" dirty="0" err="1"/>
              <a:t>har</a:t>
            </a:r>
            <a:r>
              <a:rPr lang="en-US" dirty="0"/>
              <a:t> et permanent </a:t>
            </a:r>
            <a:r>
              <a:rPr lang="en-US" dirty="0" err="1"/>
              <a:t>magnetisk</a:t>
            </a:r>
            <a:r>
              <a:rPr lang="en-US" dirty="0"/>
              <a:t> moment (</a:t>
            </a:r>
            <a:r>
              <a:rPr lang="en-US" dirty="0" err="1"/>
              <a:t>uparet</a:t>
            </a:r>
            <a:r>
              <a:rPr lang="en-US" dirty="0"/>
              <a:t> </a:t>
            </a:r>
            <a:r>
              <a:rPr lang="en-US" dirty="0" err="1"/>
              <a:t>elektorn</a:t>
            </a:r>
            <a:r>
              <a:rPr lang="en-US" dirty="0"/>
              <a:t>)</a:t>
            </a:r>
          </a:p>
          <a:p>
            <a:r>
              <a:rPr lang="en-US" dirty="0" err="1"/>
              <a:t>Vekselvirker</a:t>
            </a:r>
            <a:r>
              <a:rPr lang="en-US" dirty="0"/>
              <a:t> med </a:t>
            </a:r>
            <a:r>
              <a:rPr lang="en-US" dirty="0" err="1"/>
              <a:t>magnetfeltet</a:t>
            </a:r>
            <a:r>
              <a:rPr lang="en-US" dirty="0"/>
              <a:t>, to </a:t>
            </a:r>
            <a:r>
              <a:rPr lang="en-US" dirty="0" err="1"/>
              <a:t>diskrete</a:t>
            </a:r>
            <a:r>
              <a:rPr lang="en-US" dirty="0"/>
              <a:t> “</a:t>
            </a:r>
            <a:r>
              <a:rPr lang="en-US" dirty="0" err="1"/>
              <a:t>understråler</a:t>
            </a:r>
            <a:r>
              <a:rPr lang="en-US" dirty="0"/>
              <a:t>”</a:t>
            </a:r>
          </a:p>
          <a:p>
            <a:pPr lvl="1"/>
            <a:r>
              <a:rPr lang="en-US" dirty="0"/>
              <a:t>To </a:t>
            </a:r>
            <a:r>
              <a:rPr lang="en-US" dirty="0" err="1"/>
              <a:t>verdier</a:t>
            </a:r>
            <a:r>
              <a:rPr lang="en-US" dirty="0"/>
              <a:t> for z-</a:t>
            </a:r>
            <a:r>
              <a:rPr lang="en-US" dirty="0" err="1"/>
              <a:t>komponent</a:t>
            </a:r>
            <a:r>
              <a:rPr lang="en-US" dirty="0"/>
              <a:t> av </a:t>
            </a:r>
            <a:r>
              <a:rPr lang="en-US" dirty="0" err="1"/>
              <a:t>magnetisk</a:t>
            </a:r>
            <a:r>
              <a:rPr lang="en-US" dirty="0"/>
              <a:t> moment!</a:t>
            </a:r>
          </a:p>
          <a:p>
            <a:r>
              <a:rPr lang="en-US" dirty="0" err="1"/>
              <a:t>Klassisk</a:t>
            </a:r>
            <a:r>
              <a:rPr lang="en-US" dirty="0"/>
              <a:t> </a:t>
            </a:r>
            <a:r>
              <a:rPr lang="en-US" dirty="0" err="1"/>
              <a:t>ville</a:t>
            </a:r>
            <a:r>
              <a:rPr lang="en-US" dirty="0"/>
              <a:t> vi </a:t>
            </a:r>
            <a:r>
              <a:rPr lang="en-US" dirty="0" err="1"/>
              <a:t>forvente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“</a:t>
            </a:r>
            <a:r>
              <a:rPr lang="en-US" dirty="0" err="1"/>
              <a:t>vifte</a:t>
            </a:r>
            <a:r>
              <a:rPr lang="en-US" dirty="0"/>
              <a:t>”, </a:t>
            </a:r>
            <a:r>
              <a:rPr lang="en-US" dirty="0" err="1"/>
              <a:t>siden</a:t>
            </a:r>
            <a:r>
              <a:rPr lang="en-US" dirty="0"/>
              <a:t> z-</a:t>
            </a:r>
            <a:r>
              <a:rPr lang="en-US" dirty="0" err="1"/>
              <a:t>komponenten</a:t>
            </a:r>
            <a:r>
              <a:rPr lang="en-US" dirty="0"/>
              <a:t> </a:t>
            </a:r>
            <a:r>
              <a:rPr lang="en-US" dirty="0" err="1"/>
              <a:t>til</a:t>
            </a:r>
            <a:r>
              <a:rPr lang="en-US" dirty="0"/>
              <a:t> </a:t>
            </a:r>
            <a:r>
              <a:rPr lang="en-US" dirty="0" err="1"/>
              <a:t>magnetisk</a:t>
            </a:r>
            <a:r>
              <a:rPr lang="en-US" dirty="0"/>
              <a:t> moment </a:t>
            </a:r>
            <a:r>
              <a:rPr lang="en-US" dirty="0" err="1"/>
              <a:t>kan</a:t>
            </a:r>
            <a:r>
              <a:rPr lang="en-US" dirty="0"/>
              <a:t> ta </a:t>
            </a:r>
            <a:r>
              <a:rPr lang="en-US" dirty="0" err="1"/>
              <a:t>kontinuerlige</a:t>
            </a:r>
            <a:r>
              <a:rPr lang="en-US" dirty="0"/>
              <a:t> </a:t>
            </a:r>
            <a:r>
              <a:rPr lang="en-US" dirty="0" err="1"/>
              <a:t>verdier</a:t>
            </a:r>
            <a:endParaRPr lang="en-US" dirty="0"/>
          </a:p>
        </p:txBody>
      </p:sp>
      <p:pic>
        <p:nvPicPr>
          <p:cNvPr id="5" name="Picture 4" descr="A diagram of a rectangular object&#10;&#10;Description automatically generated">
            <a:extLst>
              <a:ext uri="{FF2B5EF4-FFF2-40B4-BE49-F238E27FC236}">
                <a16:creationId xmlns:a16="http://schemas.microsoft.com/office/drawing/2014/main" id="{9AB22D53-6C86-BE99-99B0-77D4CA5884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566" y="4065398"/>
            <a:ext cx="11913434" cy="2630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155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560C18-809D-3B17-AA10-8527D5247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Tolkning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E4CCCD-9561-6089-C150-BE3A333A10C6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r>
              <a:rPr lang="en-US" dirty="0"/>
              <a:t>Det er 2 </a:t>
            </a:r>
            <a:r>
              <a:rPr lang="en-US" dirty="0" err="1"/>
              <a:t>diskrete</a:t>
            </a:r>
            <a:r>
              <a:rPr lang="en-US" dirty="0"/>
              <a:t> </a:t>
            </a:r>
            <a:r>
              <a:rPr lang="en-US" dirty="0" err="1"/>
              <a:t>verdier</a:t>
            </a:r>
            <a:r>
              <a:rPr lang="en-US" dirty="0"/>
              <a:t> for z-</a:t>
            </a:r>
            <a:r>
              <a:rPr lang="en-US" dirty="0" err="1"/>
              <a:t>komponent</a:t>
            </a:r>
            <a:r>
              <a:rPr lang="en-US" dirty="0"/>
              <a:t> av </a:t>
            </a:r>
            <a:r>
              <a:rPr lang="en-US" dirty="0" err="1"/>
              <a:t>magnetisk</a:t>
            </a:r>
            <a:r>
              <a:rPr lang="en-US" dirty="0"/>
              <a:t> moment</a:t>
            </a:r>
          </a:p>
          <a:p>
            <a:pPr lvl="1"/>
            <a:r>
              <a:rPr lang="en-US" dirty="0" err="1"/>
              <a:t>Egenfunksjoner</a:t>
            </a:r>
            <a:r>
              <a:rPr lang="en-US" dirty="0"/>
              <a:t>: 𝛼 </a:t>
            </a:r>
            <a:r>
              <a:rPr lang="en-US" dirty="0" err="1"/>
              <a:t>og</a:t>
            </a:r>
            <a:r>
              <a:rPr lang="en-US" dirty="0"/>
              <a:t> 𝛽 . </a:t>
            </a:r>
            <a:r>
              <a:rPr lang="en-US" dirty="0" err="1"/>
              <a:t>Ett</a:t>
            </a:r>
            <a:r>
              <a:rPr lang="en-US" dirty="0"/>
              <a:t> Ag-atom </a:t>
            </a:r>
            <a:r>
              <a:rPr lang="en-US" dirty="0" err="1"/>
              <a:t>har</a:t>
            </a:r>
            <a:r>
              <a:rPr lang="en-US" dirty="0"/>
              <a:t> da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skjematisk</a:t>
            </a:r>
            <a:r>
              <a:rPr lang="en-US" dirty="0"/>
              <a:t> </a:t>
            </a:r>
            <a:r>
              <a:rPr lang="en-US" dirty="0" err="1"/>
              <a:t>bølgefunksjon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Ved </a:t>
            </a:r>
            <a:r>
              <a:rPr lang="en-US" dirty="0" err="1"/>
              <a:t>å</a:t>
            </a:r>
            <a:r>
              <a:rPr lang="en-US" dirty="0"/>
              <a:t> </a:t>
            </a:r>
            <a:r>
              <a:rPr lang="en-US" dirty="0" err="1"/>
              <a:t>måle</a:t>
            </a:r>
            <a:r>
              <a:rPr lang="en-US" dirty="0"/>
              <a:t> </a:t>
            </a:r>
            <a:r>
              <a:rPr lang="en-US" dirty="0" err="1"/>
              <a:t>intensiteten</a:t>
            </a:r>
            <a:r>
              <a:rPr lang="en-US" dirty="0"/>
              <a:t> </a:t>
            </a:r>
            <a:r>
              <a:rPr lang="en-US" dirty="0" err="1"/>
              <a:t>til</a:t>
            </a:r>
            <a:r>
              <a:rPr lang="en-US" dirty="0"/>
              <a:t> </a:t>
            </a:r>
            <a:r>
              <a:rPr lang="en-US" dirty="0" err="1"/>
              <a:t>strålene</a:t>
            </a:r>
            <a:r>
              <a:rPr lang="en-US" dirty="0"/>
              <a:t> </a:t>
            </a:r>
            <a:r>
              <a:rPr lang="en-US" dirty="0" err="1"/>
              <a:t>finner</a:t>
            </a:r>
            <a:r>
              <a:rPr lang="en-US" dirty="0"/>
              <a:t> man at de er like </a:t>
            </a:r>
            <a:r>
              <a:rPr lang="en-US" dirty="0" err="1"/>
              <a:t>sterke</a:t>
            </a:r>
            <a:r>
              <a:rPr lang="en-US" dirty="0"/>
              <a:t>. </a:t>
            </a:r>
            <a:r>
              <a:rPr lang="en-US" dirty="0" err="1"/>
              <a:t>Så</a:t>
            </a:r>
            <a:r>
              <a:rPr lang="en-US" dirty="0"/>
              <a:t>, </a:t>
            </a:r>
            <a:r>
              <a:rPr lang="en-US" dirty="0" err="1"/>
              <a:t>siden</a:t>
            </a:r>
            <a:r>
              <a:rPr lang="en-US" dirty="0"/>
              <a:t> det er mange </a:t>
            </a:r>
            <a:r>
              <a:rPr lang="en-US" dirty="0" err="1"/>
              <a:t>atomer</a:t>
            </a:r>
            <a:r>
              <a:rPr lang="en-US" dirty="0"/>
              <a:t>, </a:t>
            </a:r>
            <a:r>
              <a:rPr lang="en-US" dirty="0" err="1"/>
              <a:t>har</a:t>
            </a:r>
            <a:r>
              <a:rPr lang="en-US" dirty="0"/>
              <a:t> vi</a:t>
            </a:r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4EE49F-4FC2-E32E-5BF4-AA1F78622E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4314" y="2219276"/>
            <a:ext cx="4368800" cy="3937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622F5F5-CA6C-7F1B-B799-55CC97C47C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6400" y="3251200"/>
            <a:ext cx="3759200" cy="355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EF95CB7-E3B3-CF9A-9052-9D64D511B1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2359" y="4610451"/>
            <a:ext cx="4902200" cy="44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5485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mathematical equations&#10;&#10;Description automatically generated">
            <a:extLst>
              <a:ext uri="{FF2B5EF4-FFF2-40B4-BE49-F238E27FC236}">
                <a16:creationId xmlns:a16="http://schemas.microsoft.com/office/drawing/2014/main" id="{5F6A87B3-3965-2D4B-D60D-1B7A4C2CF4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505" y="1705711"/>
            <a:ext cx="9791113" cy="486287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4B561D9-DE81-A34D-B61A-FBB543F94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Hva</a:t>
            </a:r>
            <a:r>
              <a:rPr lang="en-US" dirty="0"/>
              <a:t> med x </a:t>
            </a:r>
            <a:r>
              <a:rPr lang="en-US" dirty="0" err="1"/>
              <a:t>og</a:t>
            </a:r>
            <a:r>
              <a:rPr lang="en-US" dirty="0"/>
              <a:t> y-</a:t>
            </a:r>
            <a:r>
              <a:rPr lang="en-US" dirty="0" err="1"/>
              <a:t>komponenter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655764-AA80-33D0-C120-2E767D94F2C3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r>
              <a:rPr lang="en-US" dirty="0"/>
              <a:t>Vi </a:t>
            </a:r>
            <a:r>
              <a:rPr lang="en-US" dirty="0" err="1"/>
              <a:t>kan</a:t>
            </a:r>
            <a:r>
              <a:rPr lang="en-US" dirty="0"/>
              <a:t> </a:t>
            </a:r>
            <a:r>
              <a:rPr lang="en-US" dirty="0" err="1"/>
              <a:t>gjenta</a:t>
            </a:r>
            <a:r>
              <a:rPr lang="en-US" dirty="0"/>
              <a:t> </a:t>
            </a:r>
            <a:r>
              <a:rPr lang="en-US" dirty="0" err="1"/>
              <a:t>ved</a:t>
            </a:r>
            <a:r>
              <a:rPr lang="en-US" dirty="0"/>
              <a:t> </a:t>
            </a:r>
            <a:r>
              <a:rPr lang="en-US" dirty="0" err="1"/>
              <a:t>å</a:t>
            </a:r>
            <a:r>
              <a:rPr lang="en-US" dirty="0"/>
              <a:t> </a:t>
            </a:r>
            <a:r>
              <a:rPr lang="en-US" dirty="0" err="1"/>
              <a:t>splitte</a:t>
            </a:r>
            <a:r>
              <a:rPr lang="en-US" dirty="0"/>
              <a:t> 1 </a:t>
            </a:r>
            <a:r>
              <a:rPr lang="en-US" dirty="0" err="1"/>
              <a:t>stråle</a:t>
            </a:r>
            <a:r>
              <a:rPr lang="en-US" dirty="0"/>
              <a:t>, men </a:t>
            </a:r>
            <a:r>
              <a:rPr lang="en-US" dirty="0" err="1"/>
              <a:t>i</a:t>
            </a:r>
            <a:r>
              <a:rPr lang="en-US" dirty="0"/>
              <a:t> x-</a:t>
            </a:r>
            <a:r>
              <a:rPr lang="en-US" dirty="0" err="1"/>
              <a:t>retning</a:t>
            </a:r>
            <a:endParaRPr lang="en-US" dirty="0"/>
          </a:p>
          <a:p>
            <a:r>
              <a:rPr lang="en-US" dirty="0" err="1"/>
              <a:t>Så</a:t>
            </a:r>
            <a:r>
              <a:rPr lang="en-US" dirty="0"/>
              <a:t> </a:t>
            </a:r>
            <a:r>
              <a:rPr lang="en-US" dirty="0" err="1"/>
              <a:t>tilbake</a:t>
            </a:r>
            <a:r>
              <a:rPr lang="en-US" dirty="0"/>
              <a:t> </a:t>
            </a:r>
            <a:r>
              <a:rPr lang="en-US" dirty="0" err="1"/>
              <a:t>til</a:t>
            </a:r>
            <a:r>
              <a:rPr lang="en-US" dirty="0"/>
              <a:t> z-</a:t>
            </a:r>
            <a:r>
              <a:rPr lang="en-US" dirty="0" err="1"/>
              <a:t>retning</a:t>
            </a:r>
            <a:r>
              <a:rPr lang="en-US" dirty="0"/>
              <a:t> </a:t>
            </a:r>
            <a:r>
              <a:rPr lang="en-US" dirty="0" err="1"/>
              <a:t>og</a:t>
            </a:r>
            <a:r>
              <a:rPr lang="en-US" dirty="0"/>
              <a:t> </a:t>
            </a:r>
            <a:r>
              <a:rPr lang="en-US" dirty="0" err="1"/>
              <a:t>konkludere</a:t>
            </a:r>
            <a:r>
              <a:rPr lang="en-US" dirty="0"/>
              <a:t>:</a:t>
            </a:r>
          </a:p>
          <a:p>
            <a:pPr lvl="1"/>
            <a:r>
              <a:rPr lang="en-US" dirty="0" err="1"/>
              <a:t>Magnetmoment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z </a:t>
            </a:r>
            <a:r>
              <a:rPr lang="en-US" dirty="0" err="1"/>
              <a:t>og</a:t>
            </a:r>
            <a:r>
              <a:rPr lang="en-US" dirty="0"/>
              <a:t> x-</a:t>
            </a:r>
            <a:r>
              <a:rPr lang="en-US" dirty="0" err="1"/>
              <a:t>retning</a:t>
            </a:r>
            <a:r>
              <a:rPr lang="en-US" dirty="0"/>
              <a:t> </a:t>
            </a:r>
            <a:r>
              <a:rPr lang="en-US" dirty="0" err="1"/>
              <a:t>kommuterer</a:t>
            </a:r>
            <a:r>
              <a:rPr lang="en-US" dirty="0"/>
              <a:t> </a:t>
            </a:r>
            <a:r>
              <a:rPr lang="en-US" dirty="0" err="1"/>
              <a:t>ikke</a:t>
            </a:r>
            <a:r>
              <a:rPr lang="en-US" dirty="0"/>
              <a:t>!</a:t>
            </a:r>
          </a:p>
          <a:p>
            <a:pPr lvl="1"/>
            <a:r>
              <a:rPr lang="en-US" dirty="0" err="1"/>
              <a:t>Hvorfor</a:t>
            </a:r>
            <a:r>
              <a:rPr lang="en-US" dirty="0"/>
              <a:t>? Vi </a:t>
            </a:r>
            <a:r>
              <a:rPr lang="en-US" dirty="0" err="1"/>
              <a:t>observerer</a:t>
            </a:r>
            <a:r>
              <a:rPr lang="en-US" dirty="0"/>
              <a:t> 2 </a:t>
            </a:r>
            <a:r>
              <a:rPr lang="en-US" dirty="0" err="1"/>
              <a:t>stråler</a:t>
            </a:r>
            <a:r>
              <a:rPr lang="en-US" dirty="0"/>
              <a:t> </a:t>
            </a:r>
            <a:r>
              <a:rPr lang="en-US" dirty="0" err="1"/>
              <a:t>og</a:t>
            </a:r>
            <a:r>
              <a:rPr lang="en-US" dirty="0"/>
              <a:t> </a:t>
            </a:r>
            <a:r>
              <a:rPr lang="en-US" dirty="0" err="1"/>
              <a:t>ikke</a:t>
            </a:r>
            <a:r>
              <a:rPr lang="en-US" dirty="0"/>
              <a:t> 1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siste</a:t>
            </a:r>
            <a:r>
              <a:rPr lang="en-US" dirty="0"/>
              <a:t> </a:t>
            </a:r>
            <a:r>
              <a:rPr lang="en-US" dirty="0" err="1"/>
              <a:t>steg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99708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3D922-20CA-C65C-1BC7-02AC66ABD1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 lite NB – den </a:t>
            </a:r>
            <a:r>
              <a:rPr lang="en-US" dirty="0" err="1"/>
              <a:t>egentlige</a:t>
            </a:r>
            <a:r>
              <a:rPr lang="en-US" dirty="0"/>
              <a:t> </a:t>
            </a:r>
            <a:r>
              <a:rPr lang="en-US" dirty="0" err="1"/>
              <a:t>bølgefunksjonen</a:t>
            </a:r>
            <a:r>
              <a:rPr lang="en-US" dirty="0"/>
              <a:t> </a:t>
            </a:r>
            <a:r>
              <a:rPr lang="en-US" dirty="0" err="1"/>
              <a:t>til</a:t>
            </a:r>
            <a:r>
              <a:rPr lang="en-US" dirty="0"/>
              <a:t> Ag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602D2C-8AA5-8086-F67B-DCA7A3AFDACC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r>
              <a:rPr lang="en-US" dirty="0"/>
              <a:t>I </a:t>
            </a:r>
            <a:r>
              <a:rPr lang="en-US" dirty="0" err="1"/>
              <a:t>eksempelet</a:t>
            </a:r>
            <a:r>
              <a:rPr lang="en-US" dirty="0"/>
              <a:t> </a:t>
            </a:r>
            <a:r>
              <a:rPr lang="en-US" dirty="0" err="1"/>
              <a:t>sier</a:t>
            </a:r>
            <a:r>
              <a:rPr lang="en-US" dirty="0"/>
              <a:t> vi at </a:t>
            </a:r>
            <a:r>
              <a:rPr lang="en-US" dirty="0" err="1"/>
              <a:t>bølgefunksjonen</a:t>
            </a:r>
            <a:r>
              <a:rPr lang="en-US" dirty="0"/>
              <a:t> “er” alpha </a:t>
            </a:r>
            <a:r>
              <a:rPr lang="en-US" dirty="0" err="1"/>
              <a:t>eller</a:t>
            </a:r>
            <a:r>
              <a:rPr lang="en-US" dirty="0"/>
              <a:t> beta</a:t>
            </a:r>
          </a:p>
          <a:p>
            <a:r>
              <a:rPr lang="en-US" dirty="0"/>
              <a:t>Dette er ”</a:t>
            </a:r>
            <a:r>
              <a:rPr lang="en-US" dirty="0" err="1"/>
              <a:t>spinn</a:t>
            </a:r>
            <a:r>
              <a:rPr lang="en-US" dirty="0"/>
              <a:t> </a:t>
            </a:r>
            <a:r>
              <a:rPr lang="en-US" dirty="0" err="1"/>
              <a:t>opp</a:t>
            </a:r>
            <a:r>
              <a:rPr lang="en-US" dirty="0"/>
              <a:t> </a:t>
            </a:r>
            <a:r>
              <a:rPr lang="en-US" dirty="0" err="1"/>
              <a:t>eller</a:t>
            </a:r>
            <a:r>
              <a:rPr lang="en-US" dirty="0"/>
              <a:t> </a:t>
            </a:r>
            <a:r>
              <a:rPr lang="en-US" dirty="0" err="1"/>
              <a:t>ned</a:t>
            </a:r>
            <a:r>
              <a:rPr lang="en-US" dirty="0"/>
              <a:t>”</a:t>
            </a:r>
          </a:p>
          <a:p>
            <a:r>
              <a:rPr lang="en-US" dirty="0"/>
              <a:t>Rom-</a:t>
            </a:r>
            <a:r>
              <a:rPr lang="en-US" dirty="0" err="1"/>
              <a:t>avhengigheten</a:t>
            </a:r>
            <a:r>
              <a:rPr lang="en-US" dirty="0"/>
              <a:t> var </a:t>
            </a:r>
            <a:r>
              <a:rPr lang="en-US" dirty="0" err="1"/>
              <a:t>underslått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beskrivelsen</a:t>
            </a:r>
            <a:endParaRPr lang="en-US" dirty="0"/>
          </a:p>
          <a:p>
            <a:r>
              <a:rPr lang="en-US" dirty="0" err="1"/>
              <a:t>Kvantetilstanden</a:t>
            </a:r>
            <a:r>
              <a:rPr lang="en-US" dirty="0"/>
              <a:t> </a:t>
            </a:r>
            <a:r>
              <a:rPr lang="en-US" dirty="0" err="1"/>
              <a:t>har</a:t>
            </a:r>
            <a:r>
              <a:rPr lang="en-US" dirty="0"/>
              <a:t> </a:t>
            </a:r>
            <a:r>
              <a:rPr lang="en-US" dirty="0" err="1"/>
              <a:t>egentlig</a:t>
            </a:r>
            <a:r>
              <a:rPr lang="en-US" dirty="0"/>
              <a:t> 2 </a:t>
            </a:r>
            <a:r>
              <a:rPr lang="en-US" dirty="0" err="1"/>
              <a:t>komponenter</a:t>
            </a:r>
            <a:r>
              <a:rPr lang="en-US" dirty="0"/>
              <a:t>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Mer om </a:t>
            </a:r>
            <a:r>
              <a:rPr lang="en-US" dirty="0" err="1"/>
              <a:t>dette</a:t>
            </a:r>
            <a:r>
              <a:rPr lang="en-US" dirty="0"/>
              <a:t> </a:t>
            </a:r>
            <a:r>
              <a:rPr lang="en-US" dirty="0" err="1"/>
              <a:t>senere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kurset</a:t>
            </a:r>
            <a:r>
              <a:rPr lang="en-US" dirty="0"/>
              <a:t>!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0906A9-84BD-27BC-FA8F-30F3476B7D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9650" y="3581535"/>
            <a:ext cx="25527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7446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5A73EA-DAE8-10DB-B26C-B0CA7CD93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Stern </a:t>
            </a:r>
            <a:r>
              <a:rPr lang="en-US" dirty="0" err="1"/>
              <a:t>og</a:t>
            </a:r>
            <a:r>
              <a:rPr lang="en-US" dirty="0"/>
              <a:t> Gerlach var </a:t>
            </a:r>
            <a:r>
              <a:rPr lang="en-US" dirty="0" err="1"/>
              <a:t>ivrige</a:t>
            </a:r>
            <a:r>
              <a:rPr lang="en-US" dirty="0"/>
              <a:t> </a:t>
            </a:r>
            <a:r>
              <a:rPr lang="en-US" dirty="0" err="1"/>
              <a:t>røykere</a:t>
            </a:r>
            <a:r>
              <a:rPr lang="en-US" dirty="0"/>
              <a:t> av </a:t>
            </a:r>
            <a:r>
              <a:rPr lang="en-US" dirty="0" err="1"/>
              <a:t>billige</a:t>
            </a:r>
            <a:r>
              <a:rPr lang="en-US" dirty="0"/>
              <a:t> </a:t>
            </a:r>
            <a:r>
              <a:rPr lang="en-US" dirty="0" err="1"/>
              <a:t>sigarer</a:t>
            </a:r>
            <a:r>
              <a:rPr lang="en-US" dirty="0"/>
              <a:t> med </a:t>
            </a:r>
            <a:r>
              <a:rPr lang="en-US" dirty="0" err="1"/>
              <a:t>mye</a:t>
            </a:r>
            <a:r>
              <a:rPr lang="en-US" dirty="0"/>
              <a:t> </a:t>
            </a:r>
            <a:r>
              <a:rPr lang="en-US" dirty="0" err="1"/>
              <a:t>svovel</a:t>
            </a:r>
            <a:r>
              <a:rPr lang="en-US" dirty="0"/>
              <a:t> ...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83058A-06D1-60F5-EC8C-6A78EA258706}"/>
              </a:ext>
            </a:extLst>
          </p:cNvPr>
          <p:cNvSpPr>
            <a:spLocks noGrp="1"/>
          </p:cNvSpPr>
          <p:nvPr>
            <p:ph sz="half" idx="30"/>
          </p:nvPr>
        </p:nvSpPr>
        <p:spPr>
          <a:xfrm>
            <a:off x="380169" y="1083366"/>
            <a:ext cx="5100109" cy="4975236"/>
          </a:xfrm>
        </p:spPr>
        <p:txBody>
          <a:bodyPr/>
          <a:lstStyle/>
          <a:p>
            <a:r>
              <a:rPr lang="en-US" dirty="0"/>
              <a:t>Ag-</a:t>
            </a:r>
            <a:r>
              <a:rPr lang="en-US" dirty="0" err="1"/>
              <a:t>atomene</a:t>
            </a:r>
            <a:r>
              <a:rPr lang="en-US" dirty="0"/>
              <a:t> </a:t>
            </a:r>
            <a:r>
              <a:rPr lang="en-US" dirty="0" err="1"/>
              <a:t>avsattes</a:t>
            </a:r>
            <a:r>
              <a:rPr lang="en-US" dirty="0"/>
              <a:t> </a:t>
            </a:r>
            <a:r>
              <a:rPr lang="en-US" dirty="0" err="1"/>
              <a:t>på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glassplate</a:t>
            </a:r>
            <a:endParaRPr lang="en-US" dirty="0"/>
          </a:p>
          <a:p>
            <a:r>
              <a:rPr lang="en-US" dirty="0"/>
              <a:t>Men </a:t>
            </a:r>
            <a:r>
              <a:rPr lang="en-US" dirty="0" err="1"/>
              <a:t>veldig</a:t>
            </a:r>
            <a:r>
              <a:rPr lang="en-US" dirty="0"/>
              <a:t> </a:t>
            </a:r>
            <a:r>
              <a:rPr lang="en-US" dirty="0" err="1"/>
              <a:t>få</a:t>
            </a:r>
            <a:r>
              <a:rPr lang="en-US" dirty="0"/>
              <a:t> </a:t>
            </a:r>
            <a:r>
              <a:rPr lang="en-US" dirty="0" err="1"/>
              <a:t>atomer</a:t>
            </a:r>
            <a:r>
              <a:rPr lang="en-US" dirty="0"/>
              <a:t> ...</a:t>
            </a:r>
          </a:p>
          <a:p>
            <a:r>
              <a:rPr lang="en-US" dirty="0" err="1"/>
              <a:t>Reaksjon</a:t>
            </a:r>
            <a:r>
              <a:rPr lang="en-US" dirty="0"/>
              <a:t> med </a:t>
            </a:r>
            <a:r>
              <a:rPr lang="en-US" dirty="0" err="1"/>
              <a:t>svovel</a:t>
            </a:r>
            <a:r>
              <a:rPr lang="en-US" dirty="0"/>
              <a:t>, Ag</a:t>
            </a:r>
            <a:r>
              <a:rPr lang="en-US" baseline="-25000" dirty="0"/>
              <a:t>2</a:t>
            </a:r>
            <a:r>
              <a:rPr lang="en-US" dirty="0"/>
              <a:t>S, </a:t>
            </a:r>
            <a:r>
              <a:rPr lang="en-US" dirty="0" err="1"/>
              <a:t>lett</a:t>
            </a:r>
            <a:r>
              <a:rPr lang="en-US" dirty="0"/>
              <a:t> </a:t>
            </a:r>
            <a:r>
              <a:rPr lang="en-US" dirty="0" err="1"/>
              <a:t>synlig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1E2B37-CDB1-853A-3217-11BB2B427120}"/>
              </a:ext>
            </a:extLst>
          </p:cNvPr>
          <p:cNvSpPr txBox="1"/>
          <p:nvPr/>
        </p:nvSpPr>
        <p:spPr>
          <a:xfrm>
            <a:off x="6095999" y="6027003"/>
            <a:ext cx="57158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Fra: Friedrich </a:t>
            </a:r>
            <a:r>
              <a:rPr lang="en-US" sz="2400" dirty="0" err="1"/>
              <a:t>og</a:t>
            </a:r>
            <a:r>
              <a:rPr lang="en-US" sz="2400" dirty="0"/>
              <a:t> </a:t>
            </a:r>
            <a:r>
              <a:rPr lang="en-US" sz="2400" dirty="0" err="1"/>
              <a:t>Herschbach</a:t>
            </a:r>
            <a:r>
              <a:rPr lang="en-US" sz="2400" dirty="0"/>
              <a:t>, </a:t>
            </a:r>
            <a:r>
              <a:rPr lang="en-US" sz="2400" i="1" dirty="0"/>
              <a:t>Physics Today</a:t>
            </a:r>
            <a:r>
              <a:rPr lang="en-US" sz="2400" dirty="0"/>
              <a:t> </a:t>
            </a:r>
            <a:r>
              <a:rPr lang="en-US" sz="2400" b="1" dirty="0"/>
              <a:t>56</a:t>
            </a:r>
            <a:r>
              <a:rPr lang="en-US" sz="2400" dirty="0"/>
              <a:t> (12), 53–59 (2003);</a:t>
            </a:r>
          </a:p>
        </p:txBody>
      </p:sp>
      <p:pic>
        <p:nvPicPr>
          <p:cNvPr id="6" name="New picture">
            <a:extLst>
              <a:ext uri="{FF2B5EF4-FFF2-40B4-BE49-F238E27FC236}">
                <a16:creationId xmlns:a16="http://schemas.microsoft.com/office/drawing/2014/main" id="{050EEDD4-4CF1-04EF-ED31-09F028EB229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7466" y="1083366"/>
            <a:ext cx="6024365" cy="4190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4490C20-29D4-6432-1EDE-B8357E1458AC}"/>
              </a:ext>
            </a:extLst>
          </p:cNvPr>
          <p:cNvSpPr txBox="1"/>
          <p:nvPr/>
        </p:nvSpPr>
        <p:spPr>
          <a:xfrm>
            <a:off x="5941732" y="5312969"/>
            <a:ext cx="57158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Otto Stern (1888–1969)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6350403-1546-C4EA-C957-E92C4D44F49A}"/>
              </a:ext>
            </a:extLst>
          </p:cNvPr>
          <p:cNvCxnSpPr/>
          <p:nvPr/>
        </p:nvCxnSpPr>
        <p:spPr>
          <a:xfrm flipV="1">
            <a:off x="9467557" y="2504049"/>
            <a:ext cx="1491175" cy="1371851"/>
          </a:xfrm>
          <a:prstGeom prst="straightConnector1">
            <a:avLst/>
          </a:prstGeom>
          <a:ln w="38100"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Content Placeholder 4" descr="A close-up of a paper with text&#10;&#10;Description automatically generated">
            <a:extLst>
              <a:ext uri="{FF2B5EF4-FFF2-40B4-BE49-F238E27FC236}">
                <a16:creationId xmlns:a16="http://schemas.microsoft.com/office/drawing/2014/main" id="{60A9BAF9-BEC6-DE41-2DC2-50408C0FC56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90" t="7838" b="7559"/>
          <a:stretch/>
        </p:blipFill>
        <p:spPr>
          <a:xfrm>
            <a:off x="687357" y="3679704"/>
            <a:ext cx="4247010" cy="2546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0177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A close-up of a math book&#10;&#10;Description automatically generated">
            <a:extLst>
              <a:ext uri="{FF2B5EF4-FFF2-40B4-BE49-F238E27FC236}">
                <a16:creationId xmlns:a16="http://schemas.microsoft.com/office/drawing/2014/main" id="{101A2761-2177-7417-A48F-A43923CDF99E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/>
      </p:pic>
      <p:sp>
        <p:nvSpPr>
          <p:cNvPr id="12" name="Subtitle 11">
            <a:extLst>
              <a:ext uri="{FF2B5EF4-FFF2-40B4-BE49-F238E27FC236}">
                <a16:creationId xmlns:a16="http://schemas.microsoft.com/office/drawing/2014/main" id="{7617C7C8-80FB-C258-2EBB-1C07428C6A1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9BED3193-B9FC-C119-6D9E-94A60B0CF0C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Heisenberg </a:t>
            </a:r>
            <a:r>
              <a:rPr lang="en-US" dirty="0" err="1"/>
              <a:t>uskarphetrsrelasjon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DC450ADA-44A5-95A9-A650-BBC588B9F5D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4099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2F90B-5445-F88D-BB11-CD2094288F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68" y="161944"/>
            <a:ext cx="11431664" cy="1934142"/>
          </a:xfrm>
        </p:spPr>
        <p:txBody>
          <a:bodyPr/>
          <a:lstStyle/>
          <a:p>
            <a:r>
              <a:rPr lang="en-US" dirty="0" err="1"/>
              <a:t>Planbølge</a:t>
            </a:r>
            <a:r>
              <a:rPr lang="en-US" dirty="0"/>
              <a:t> – et </a:t>
            </a:r>
            <a:r>
              <a:rPr lang="en-US" dirty="0" err="1"/>
              <a:t>ekstremt</a:t>
            </a:r>
            <a:r>
              <a:rPr lang="en-US" dirty="0"/>
              <a:t> </a:t>
            </a:r>
            <a:r>
              <a:rPr lang="en-US" dirty="0" err="1"/>
              <a:t>eksempel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E34430-A368-A498-D6D7-42B49BE43E4D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r>
              <a:rPr lang="en-US" dirty="0" err="1"/>
              <a:t>Planbølger</a:t>
            </a:r>
            <a:r>
              <a:rPr lang="en-US" dirty="0"/>
              <a:t>:</a:t>
            </a:r>
          </a:p>
          <a:p>
            <a:r>
              <a:rPr lang="en-US" dirty="0" err="1"/>
              <a:t>Egenfunksjon</a:t>
            </a:r>
            <a:r>
              <a:rPr lang="en-US" dirty="0"/>
              <a:t> </a:t>
            </a:r>
            <a:r>
              <a:rPr lang="en-US" dirty="0" err="1"/>
              <a:t>til</a:t>
            </a:r>
            <a:r>
              <a:rPr lang="en-US" dirty="0"/>
              <a:t> </a:t>
            </a:r>
            <a:r>
              <a:rPr lang="en-US" dirty="0" err="1"/>
              <a:t>bevegelsesmengde</a:t>
            </a:r>
            <a:r>
              <a:rPr lang="en-US" dirty="0"/>
              <a:t> </a:t>
            </a:r>
            <a:r>
              <a:rPr lang="en-US" i="1" dirty="0" err="1"/>
              <a:t>p</a:t>
            </a:r>
            <a:r>
              <a:rPr lang="en-US" i="1" baseline="-25000" dirty="0" err="1"/>
              <a:t>x</a:t>
            </a:r>
            <a:endParaRPr lang="en-US" i="1" dirty="0"/>
          </a:p>
          <a:p>
            <a:r>
              <a:rPr lang="en-US" dirty="0" err="1"/>
              <a:t>Sannsyblighetstettet</a:t>
            </a:r>
            <a:r>
              <a:rPr lang="en-US" dirty="0"/>
              <a:t> uniform – </a:t>
            </a:r>
            <a:r>
              <a:rPr lang="en-US" dirty="0" err="1"/>
              <a:t>ubestemt</a:t>
            </a:r>
            <a:r>
              <a:rPr lang="en-US" dirty="0"/>
              <a:t> </a:t>
            </a:r>
            <a:r>
              <a:rPr lang="en-US" dirty="0" err="1"/>
              <a:t>posisjon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B47BA5-73D3-BEEC-6C83-4585ED68AD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70200" y="1083366"/>
            <a:ext cx="2451100" cy="368300"/>
          </a:xfrm>
          <a:prstGeom prst="rect">
            <a:avLst/>
          </a:prstGeom>
        </p:spPr>
      </p:pic>
      <p:pic>
        <p:nvPicPr>
          <p:cNvPr id="8" name="free_particle_wave">
            <a:hlinkClick r:id="" action="ppaction://media"/>
            <a:extLst>
              <a:ext uri="{FF2B5EF4-FFF2-40B4-BE49-F238E27FC236}">
                <a16:creationId xmlns:a16="http://schemas.microsoft.com/office/drawing/2014/main" id="{3271295C-3C0A-5BF1-A9EA-D2CBDDFD09C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2632056"/>
            <a:ext cx="121920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099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66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B8DF7-0339-6AE4-52D1-4436D3C51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Superponering</a:t>
            </a:r>
            <a:r>
              <a:rPr lang="en-US" dirty="0"/>
              <a:t> av </a:t>
            </a:r>
            <a:r>
              <a:rPr lang="en-US" dirty="0" err="1"/>
              <a:t>flere</a:t>
            </a:r>
            <a:r>
              <a:rPr lang="en-US" dirty="0"/>
              <a:t> </a:t>
            </a:r>
            <a:r>
              <a:rPr lang="en-US" dirty="0" err="1"/>
              <a:t>planbølger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31D6BBD-966F-F777-7287-576DB5C736DE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r>
              <a:rPr lang="en-US" dirty="0"/>
              <a:t>Fra </a:t>
            </a:r>
            <a:r>
              <a:rPr lang="en-US" dirty="0" err="1"/>
              <a:t>boka</a:t>
            </a:r>
            <a:r>
              <a:rPr lang="en-US" dirty="0"/>
              <a:t>: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Dette er </a:t>
            </a:r>
            <a:r>
              <a:rPr lang="en-US" dirty="0" err="1"/>
              <a:t>ikke</a:t>
            </a:r>
            <a:r>
              <a:rPr lang="en-US" dirty="0"/>
              <a:t> </a:t>
            </a:r>
            <a:r>
              <a:rPr lang="en-US" dirty="0" err="1"/>
              <a:t>lenger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egenfunksjon</a:t>
            </a:r>
            <a:r>
              <a:rPr lang="en-US" dirty="0"/>
              <a:t> for </a:t>
            </a:r>
            <a:r>
              <a:rPr lang="en-US" i="1" dirty="0" err="1"/>
              <a:t>p</a:t>
            </a:r>
            <a:r>
              <a:rPr lang="en-US" i="1" baseline="-25000" dirty="0" err="1"/>
              <a:t>x</a:t>
            </a:r>
            <a:r>
              <a:rPr lang="en-US" i="1" dirty="0"/>
              <a:t>.</a:t>
            </a:r>
          </a:p>
          <a:p>
            <a:r>
              <a:rPr lang="en-US" dirty="0"/>
              <a:t>Det er heller </a:t>
            </a:r>
            <a:r>
              <a:rPr lang="en-US" dirty="0" err="1"/>
              <a:t>ikke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egenfunksjon</a:t>
            </a:r>
            <a:r>
              <a:rPr lang="en-US" dirty="0"/>
              <a:t> for </a:t>
            </a:r>
            <a:r>
              <a:rPr lang="en-US" i="1" dirty="0"/>
              <a:t>x. (Se </a:t>
            </a:r>
            <a:r>
              <a:rPr lang="en-US" i="1" dirty="0" err="1"/>
              <a:t>neste</a:t>
            </a:r>
            <a:r>
              <a:rPr lang="en-US" i="1" dirty="0"/>
              <a:t> slide!)</a:t>
            </a:r>
          </a:p>
          <a:p>
            <a:r>
              <a:rPr lang="en-US" dirty="0" err="1"/>
              <a:t>Spredning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bevegelsesmengde</a:t>
            </a:r>
            <a:r>
              <a:rPr lang="en-US" dirty="0"/>
              <a:t> er</a:t>
            </a:r>
          </a:p>
          <a:p>
            <a:r>
              <a:rPr lang="en-US" dirty="0" err="1"/>
              <a:t>Inspeksjon</a:t>
            </a:r>
            <a:r>
              <a:rPr lang="en-US" dirty="0"/>
              <a:t> </a:t>
            </a:r>
            <a:r>
              <a:rPr lang="en-US" dirty="0" err="1"/>
              <a:t>viser</a:t>
            </a:r>
            <a:r>
              <a:rPr lang="en-US" dirty="0"/>
              <a:t> at </a:t>
            </a:r>
            <a:r>
              <a:rPr lang="en-US" dirty="0" err="1"/>
              <a:t>spredning</a:t>
            </a:r>
            <a:r>
              <a:rPr lang="en-US" dirty="0"/>
              <a:t> av </a:t>
            </a:r>
            <a:r>
              <a:rPr lang="en-US" dirty="0" err="1"/>
              <a:t>posisjon</a:t>
            </a:r>
            <a:r>
              <a:rPr lang="en-US" dirty="0"/>
              <a:t> er </a:t>
            </a:r>
            <a:r>
              <a:rPr lang="en-US" dirty="0" err="1"/>
              <a:t>betraktelig</a:t>
            </a:r>
            <a:r>
              <a:rPr lang="en-US" dirty="0"/>
              <a:t> </a:t>
            </a:r>
            <a:r>
              <a:rPr lang="en-US" dirty="0" err="1"/>
              <a:t>mindre</a:t>
            </a:r>
            <a:r>
              <a:rPr lang="en-US" dirty="0"/>
              <a:t> </a:t>
            </a:r>
            <a:r>
              <a:rPr lang="en-US" dirty="0" err="1"/>
              <a:t>enn</a:t>
            </a:r>
            <a:r>
              <a:rPr lang="en-US" dirty="0"/>
              <a:t> </a:t>
            </a:r>
            <a:r>
              <a:rPr lang="en-US" dirty="0" err="1"/>
              <a:t>før</a:t>
            </a:r>
            <a:r>
              <a:rPr lang="en-US" dirty="0"/>
              <a:t> (</a:t>
            </a:r>
            <a:r>
              <a:rPr lang="en-US" dirty="0" err="1"/>
              <a:t>som</a:t>
            </a:r>
            <a:r>
              <a:rPr lang="en-US" dirty="0"/>
              <a:t> var </a:t>
            </a:r>
            <a:r>
              <a:rPr lang="en-US" dirty="0" err="1"/>
              <a:t>uendelig</a:t>
            </a:r>
            <a:r>
              <a:rPr lang="en-US" dirty="0"/>
              <a:t>) </a:t>
            </a:r>
          </a:p>
          <a:p>
            <a:endParaRPr lang="en-US" dirty="0"/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550FF901-5C0A-B9B9-0177-DBE072F4E9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773" y="1626503"/>
            <a:ext cx="9563100" cy="1130300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64A7C557-9BC8-4139-BDB5-C99783C46BB3}"/>
              </a:ext>
            </a:extLst>
          </p:cNvPr>
          <p:cNvGrpSpPr/>
          <p:nvPr/>
        </p:nvGrpSpPr>
        <p:grpSpPr>
          <a:xfrm>
            <a:off x="4420800" y="1769400"/>
            <a:ext cx="263160" cy="209520"/>
            <a:chOff x="4420800" y="1769400"/>
            <a:chExt cx="263160" cy="209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E8E7F244-3010-8A71-A7AC-EEA9F7A2095F}"/>
                    </a:ext>
                  </a:extLst>
                </p14:cNvPr>
                <p14:cNvContentPartPr/>
                <p14:nvPr/>
              </p14:nvContentPartPr>
              <p14:xfrm>
                <a:off x="4420800" y="1769400"/>
                <a:ext cx="223920" cy="2095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E8E7F244-3010-8A71-A7AC-EEA9F7A2095F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402800" y="1751760"/>
                  <a:ext cx="25956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1FA74019-85B1-18B5-557E-5D6E27898758}"/>
                    </a:ext>
                  </a:extLst>
                </p14:cNvPr>
                <p14:cNvContentPartPr/>
                <p14:nvPr/>
              </p14:nvContentPartPr>
              <p14:xfrm>
                <a:off x="4566960" y="1853640"/>
                <a:ext cx="117000" cy="939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1FA74019-85B1-18B5-557E-5D6E27898758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548960" y="1835640"/>
                  <a:ext cx="152640" cy="129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58D8FDA-308B-5518-DFF9-E285C15B0010}"/>
              </a:ext>
            </a:extLst>
          </p:cNvPr>
          <p:cNvGrpSpPr/>
          <p:nvPr/>
        </p:nvGrpSpPr>
        <p:grpSpPr>
          <a:xfrm>
            <a:off x="4717080" y="2461680"/>
            <a:ext cx="209160" cy="150840"/>
            <a:chOff x="4717080" y="2461680"/>
            <a:chExt cx="209160" cy="15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63B4407B-4B8B-7317-3932-892210B9A9D2}"/>
                    </a:ext>
                  </a:extLst>
                </p14:cNvPr>
                <p14:cNvContentPartPr/>
                <p14:nvPr/>
              </p14:nvContentPartPr>
              <p14:xfrm>
                <a:off x="4794480" y="2478600"/>
                <a:ext cx="74880" cy="13392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63B4407B-4B8B-7317-3932-892210B9A9D2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776840" y="2460600"/>
                  <a:ext cx="11052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A8E32928-F681-F127-5A79-D30C93C791A7}"/>
                    </a:ext>
                  </a:extLst>
                </p14:cNvPr>
                <p14:cNvContentPartPr/>
                <p14:nvPr/>
              </p14:nvContentPartPr>
              <p14:xfrm>
                <a:off x="4717080" y="2461680"/>
                <a:ext cx="209160" cy="1270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A8E32928-F681-F127-5A79-D30C93C791A7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699440" y="2444040"/>
                  <a:ext cx="244800" cy="16272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4AFB9727-FCEE-2B72-4108-E5D3BA62B2B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926240" y="2500474"/>
            <a:ext cx="635000" cy="2794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E4803FD-EF89-C0CE-7E0B-DC4F6666DD0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19803" y="1431330"/>
            <a:ext cx="635000" cy="2794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C2362F6-5253-9AD2-AAA6-7C2756775AD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670550" y="4293098"/>
            <a:ext cx="850900" cy="24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6092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C18D11-3A2B-9FD2-C57D-3C7972B16B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68" y="161944"/>
            <a:ext cx="11431664" cy="754068"/>
          </a:xfrm>
        </p:spPr>
        <p:txBody>
          <a:bodyPr anchor="t">
            <a:normAutofit/>
          </a:bodyPr>
          <a:lstStyle/>
          <a:p>
            <a:r>
              <a:rPr lang="en-US" dirty="0" err="1"/>
              <a:t>Bølgepakken</a:t>
            </a:r>
            <a:endParaRPr lang="en-US" dirty="0"/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7F9BC53D-529A-420C-22E9-D22FF303465B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2"/>
          <a:srcRect/>
          <a:stretch/>
        </p:blipFill>
        <p:spPr>
          <a:xfrm>
            <a:off x="431121" y="1180008"/>
            <a:ext cx="11329757" cy="5677992"/>
          </a:xfrm>
          <a:noFill/>
        </p:spPr>
      </p:pic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504D1AFB-3BC3-CEFC-F561-46A896ED935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81001" y="6280142"/>
            <a:ext cx="1021262" cy="20298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458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C18D11-3A2B-9FD2-C57D-3C7972B16B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68" y="161944"/>
            <a:ext cx="11431664" cy="754068"/>
          </a:xfrm>
        </p:spPr>
        <p:txBody>
          <a:bodyPr anchor="t">
            <a:normAutofit/>
          </a:bodyPr>
          <a:lstStyle/>
          <a:p>
            <a:r>
              <a:rPr lang="en-US" dirty="0" err="1"/>
              <a:t>Bølgepakken</a:t>
            </a:r>
            <a:endParaRPr lang="en-US" dirty="0"/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7F9BC53D-529A-420C-22E9-D22FF303465B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2"/>
          <a:srcRect/>
          <a:stretch/>
        </p:blipFill>
        <p:spPr>
          <a:xfrm>
            <a:off x="431121" y="1180008"/>
            <a:ext cx="11329757" cy="5677992"/>
          </a:xfrm>
          <a:noFill/>
        </p:spPr>
      </p:pic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504D1AFB-3BC3-CEFC-F561-46A896ED935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81001" y="6280142"/>
            <a:ext cx="1021262" cy="20298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3041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A close-up of a math book&#10;&#10;Description automatically generated">
            <a:extLst>
              <a:ext uri="{FF2B5EF4-FFF2-40B4-BE49-F238E27FC236}">
                <a16:creationId xmlns:a16="http://schemas.microsoft.com/office/drawing/2014/main" id="{101A2761-2177-7417-A48F-A43923CDF99E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/>
      </p:pic>
      <p:sp>
        <p:nvSpPr>
          <p:cNvPr id="12" name="Subtitle 11">
            <a:extLst>
              <a:ext uri="{FF2B5EF4-FFF2-40B4-BE49-F238E27FC236}">
                <a16:creationId xmlns:a16="http://schemas.microsoft.com/office/drawing/2014/main" id="{7617C7C8-80FB-C258-2EBB-1C07428C6A1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9BED3193-B9FC-C119-6D9E-94A60B0CF0C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Kommuterende</a:t>
            </a:r>
            <a:r>
              <a:rPr lang="en-US" dirty="0"/>
              <a:t> </a:t>
            </a:r>
            <a:r>
              <a:rPr lang="en-US" dirty="0" err="1"/>
              <a:t>og</a:t>
            </a:r>
            <a:r>
              <a:rPr lang="en-US" dirty="0"/>
              <a:t> </a:t>
            </a:r>
            <a:r>
              <a:rPr lang="en-US" dirty="0" err="1"/>
              <a:t>ikke-kommuterende</a:t>
            </a:r>
            <a:br>
              <a:rPr lang="en-US" dirty="0"/>
            </a:br>
            <a:r>
              <a:rPr lang="en-US" dirty="0"/>
              <a:t>observable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DC450ADA-44A5-95A9-A650-BBC588B9F5D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3616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C18D11-3A2B-9FD2-C57D-3C7972B16B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68" y="161944"/>
            <a:ext cx="11431664" cy="754068"/>
          </a:xfrm>
        </p:spPr>
        <p:txBody>
          <a:bodyPr anchor="t">
            <a:normAutofit/>
          </a:bodyPr>
          <a:lstStyle/>
          <a:p>
            <a:r>
              <a:rPr lang="en-US" dirty="0" err="1"/>
              <a:t>Bølgepakken</a:t>
            </a:r>
            <a:endParaRPr lang="en-US" dirty="0"/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7F9BC53D-529A-420C-22E9-D22FF303465B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2"/>
          <a:srcRect/>
          <a:stretch/>
        </p:blipFill>
        <p:spPr>
          <a:xfrm>
            <a:off x="431121" y="1180008"/>
            <a:ext cx="11329757" cy="5677992"/>
          </a:xfrm>
          <a:noFill/>
        </p:spPr>
      </p:pic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504D1AFB-3BC3-CEFC-F561-46A896ED935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81001" y="6280142"/>
            <a:ext cx="1021262" cy="20298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8594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C18D11-3A2B-9FD2-C57D-3C7972B16B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68" y="161944"/>
            <a:ext cx="11431664" cy="754068"/>
          </a:xfrm>
        </p:spPr>
        <p:txBody>
          <a:bodyPr anchor="t">
            <a:normAutofit/>
          </a:bodyPr>
          <a:lstStyle/>
          <a:p>
            <a:r>
              <a:rPr lang="en-US" dirty="0" err="1"/>
              <a:t>Bølgepakken</a:t>
            </a:r>
            <a:endParaRPr lang="en-US" dirty="0"/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7F9BC53D-529A-420C-22E9-D22FF303465B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2"/>
          <a:srcRect/>
          <a:stretch/>
        </p:blipFill>
        <p:spPr>
          <a:xfrm>
            <a:off x="431121" y="1180008"/>
            <a:ext cx="11329757" cy="5677992"/>
          </a:xfrm>
          <a:noFill/>
        </p:spPr>
      </p:pic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504D1AFB-3BC3-CEFC-F561-46A896ED935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81001" y="6280142"/>
            <a:ext cx="1021262" cy="20298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7689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635A5-592D-9889-FA4A-C27A6394EC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 ser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4C137FC-659C-5614-64CB-E9778A5B138C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r>
              <a:rPr lang="en-US" dirty="0" err="1"/>
              <a:t>Superponerer</a:t>
            </a:r>
            <a:r>
              <a:rPr lang="en-US" dirty="0"/>
              <a:t> vi </a:t>
            </a:r>
            <a:r>
              <a:rPr lang="en-US" dirty="0" err="1"/>
              <a:t>planbølger</a:t>
            </a:r>
            <a:r>
              <a:rPr lang="en-US" dirty="0"/>
              <a:t> </a:t>
            </a:r>
            <a:r>
              <a:rPr lang="en-US" dirty="0" err="1"/>
              <a:t>kan</a:t>
            </a:r>
            <a:r>
              <a:rPr lang="en-US" dirty="0"/>
              <a:t> vi </a:t>
            </a:r>
            <a:r>
              <a:rPr lang="en-US" dirty="0" err="1"/>
              <a:t>lage</a:t>
            </a:r>
            <a:r>
              <a:rPr lang="en-US" dirty="0"/>
              <a:t> </a:t>
            </a:r>
            <a:r>
              <a:rPr lang="en-US" dirty="0" err="1"/>
              <a:t>lokaliserte</a:t>
            </a:r>
            <a:r>
              <a:rPr lang="en-US" dirty="0"/>
              <a:t> </a:t>
            </a:r>
            <a:r>
              <a:rPr lang="en-US" dirty="0" err="1"/>
              <a:t>funksjoner</a:t>
            </a:r>
            <a:endParaRPr lang="en-US" dirty="0"/>
          </a:p>
          <a:p>
            <a:r>
              <a:rPr lang="en-US" dirty="0"/>
              <a:t>Disse er </a:t>
            </a:r>
            <a:r>
              <a:rPr lang="en-US" dirty="0" err="1"/>
              <a:t>hverken</a:t>
            </a:r>
            <a:r>
              <a:rPr lang="en-US" dirty="0"/>
              <a:t> </a:t>
            </a:r>
            <a:r>
              <a:rPr lang="en-US" dirty="0" err="1"/>
              <a:t>egenfunksjoner</a:t>
            </a:r>
            <a:r>
              <a:rPr lang="en-US" dirty="0"/>
              <a:t> for </a:t>
            </a:r>
            <a:r>
              <a:rPr lang="en-US" i="1" dirty="0"/>
              <a:t>x</a:t>
            </a:r>
            <a:r>
              <a:rPr lang="en-US" dirty="0"/>
              <a:t> </a:t>
            </a:r>
            <a:r>
              <a:rPr lang="en-US" dirty="0" err="1"/>
              <a:t>eller</a:t>
            </a:r>
            <a:r>
              <a:rPr lang="en-US" dirty="0"/>
              <a:t> </a:t>
            </a:r>
            <a:r>
              <a:rPr lang="en-US" i="1" dirty="0" err="1"/>
              <a:t>p</a:t>
            </a:r>
            <a:r>
              <a:rPr lang="en-US" i="1" baseline="-25000" dirty="0" err="1"/>
              <a:t>x</a:t>
            </a:r>
            <a:endParaRPr lang="en-US" i="1" baseline="-25000" dirty="0"/>
          </a:p>
          <a:p>
            <a:endParaRPr lang="en-US" dirty="0"/>
          </a:p>
          <a:p>
            <a:r>
              <a:rPr lang="en-US" dirty="0"/>
              <a:t>MERK: </a:t>
            </a:r>
            <a:r>
              <a:rPr lang="en-US" dirty="0" err="1"/>
              <a:t>Spredning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i="1" dirty="0"/>
              <a:t>x</a:t>
            </a:r>
            <a:r>
              <a:rPr lang="en-US" dirty="0"/>
              <a:t> </a:t>
            </a:r>
            <a:r>
              <a:rPr lang="en-US" dirty="0" err="1"/>
              <a:t>minker</a:t>
            </a:r>
            <a:r>
              <a:rPr lang="en-US" dirty="0"/>
              <a:t> </a:t>
            </a:r>
            <a:r>
              <a:rPr lang="en-US" dirty="0" err="1"/>
              <a:t>når</a:t>
            </a:r>
            <a:r>
              <a:rPr lang="en-US" dirty="0"/>
              <a:t> </a:t>
            </a:r>
            <a:r>
              <a:rPr lang="en-US" dirty="0" err="1"/>
              <a:t>spredning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i="1" dirty="0"/>
              <a:t>k</a:t>
            </a:r>
            <a:r>
              <a:rPr lang="en-US" dirty="0"/>
              <a:t> </a:t>
            </a:r>
            <a:r>
              <a:rPr lang="en-US" dirty="0" err="1"/>
              <a:t>øker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26000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A23B4-884B-7289-F238-7ECE65DAC8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Standardavvik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9C8ACA-5B24-61B7-DB58-12C2670AF75A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r>
              <a:rPr lang="en-US" dirty="0" err="1"/>
              <a:t>Forventningsverdi</a:t>
            </a:r>
            <a:r>
              <a:rPr lang="en-US" dirty="0"/>
              <a:t> </a:t>
            </a:r>
            <a:r>
              <a:rPr lang="en-US" dirty="0" err="1"/>
              <a:t>måler</a:t>
            </a:r>
            <a:r>
              <a:rPr lang="en-US" dirty="0"/>
              <a:t> </a:t>
            </a:r>
            <a:r>
              <a:rPr lang="en-US" dirty="0" err="1"/>
              <a:t>gjennomsnitt</a:t>
            </a:r>
            <a:r>
              <a:rPr lang="en-US" dirty="0"/>
              <a:t>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Standardavvik</a:t>
            </a:r>
            <a:r>
              <a:rPr lang="en-US" dirty="0"/>
              <a:t> </a:t>
            </a:r>
            <a:r>
              <a:rPr lang="en-US" dirty="0" err="1"/>
              <a:t>måler</a:t>
            </a:r>
            <a:r>
              <a:rPr lang="en-US" dirty="0"/>
              <a:t> </a:t>
            </a:r>
            <a:r>
              <a:rPr lang="en-US" dirty="0" err="1"/>
              <a:t>usikkerhet</a:t>
            </a:r>
            <a:r>
              <a:rPr lang="en-US" dirty="0"/>
              <a:t>, </a:t>
            </a:r>
            <a:r>
              <a:rPr lang="en-US" dirty="0" err="1"/>
              <a:t>typisk</a:t>
            </a:r>
            <a:r>
              <a:rPr lang="en-US" dirty="0"/>
              <a:t> </a:t>
            </a:r>
            <a:r>
              <a:rPr lang="en-US" dirty="0" err="1"/>
              <a:t>avvik</a:t>
            </a:r>
            <a:r>
              <a:rPr lang="en-US" dirty="0"/>
              <a:t> </a:t>
            </a:r>
            <a:r>
              <a:rPr lang="en-US" dirty="0" err="1"/>
              <a:t>fra</a:t>
            </a:r>
            <a:r>
              <a:rPr lang="en-US" dirty="0"/>
              <a:t> </a:t>
            </a:r>
            <a:r>
              <a:rPr lang="en-US" dirty="0" err="1"/>
              <a:t>forventningsverdi</a:t>
            </a:r>
            <a:r>
              <a:rPr lang="en-US" dirty="0"/>
              <a:t>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6F83D2-D32F-8F8A-ADE2-897DF76586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8340" y="1807304"/>
            <a:ext cx="5003800" cy="711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E77F322-76D7-71E0-DB3B-1E69652B63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3429000"/>
            <a:ext cx="7772400" cy="474078"/>
          </a:xfrm>
          <a:prstGeom prst="rect">
            <a:avLst/>
          </a:prstGeom>
        </p:spPr>
      </p:pic>
      <p:sp>
        <p:nvSpPr>
          <p:cNvPr id="6" name="Freeform 5">
            <a:extLst>
              <a:ext uri="{FF2B5EF4-FFF2-40B4-BE49-F238E27FC236}">
                <a16:creationId xmlns:a16="http://schemas.microsoft.com/office/drawing/2014/main" id="{C06AB9B2-ABB3-116D-8240-2A59F2691F37}"/>
              </a:ext>
            </a:extLst>
          </p:cNvPr>
          <p:cNvSpPr/>
          <p:nvPr/>
        </p:nvSpPr>
        <p:spPr>
          <a:xfrm>
            <a:off x="1631852" y="4600135"/>
            <a:ext cx="6049108" cy="1351129"/>
          </a:xfrm>
          <a:custGeom>
            <a:avLst/>
            <a:gdLst>
              <a:gd name="connsiteX0" fmla="*/ 0 w 6049108"/>
              <a:gd name="connsiteY0" fmla="*/ 1336431 h 1351129"/>
              <a:gd name="connsiteX1" fmla="*/ 576776 w 6049108"/>
              <a:gd name="connsiteY1" fmla="*/ 1350499 h 1351129"/>
              <a:gd name="connsiteX2" fmla="*/ 745588 w 6049108"/>
              <a:gd name="connsiteY2" fmla="*/ 1322363 h 1351129"/>
              <a:gd name="connsiteX3" fmla="*/ 787791 w 6049108"/>
              <a:gd name="connsiteY3" fmla="*/ 1308296 h 1351129"/>
              <a:gd name="connsiteX4" fmla="*/ 914400 w 6049108"/>
              <a:gd name="connsiteY4" fmla="*/ 1237957 h 1351129"/>
              <a:gd name="connsiteX5" fmla="*/ 956603 w 6049108"/>
              <a:gd name="connsiteY5" fmla="*/ 1223890 h 1351129"/>
              <a:gd name="connsiteX6" fmla="*/ 1012874 w 6049108"/>
              <a:gd name="connsiteY6" fmla="*/ 1195754 h 1351129"/>
              <a:gd name="connsiteX7" fmla="*/ 1491176 w 6049108"/>
              <a:gd name="connsiteY7" fmla="*/ 900333 h 1351129"/>
              <a:gd name="connsiteX8" fmla="*/ 1575582 w 6049108"/>
              <a:gd name="connsiteY8" fmla="*/ 815927 h 1351129"/>
              <a:gd name="connsiteX9" fmla="*/ 1603717 w 6049108"/>
              <a:gd name="connsiteY9" fmla="*/ 787791 h 1351129"/>
              <a:gd name="connsiteX10" fmla="*/ 1716259 w 6049108"/>
              <a:gd name="connsiteY10" fmla="*/ 689317 h 1351129"/>
              <a:gd name="connsiteX11" fmla="*/ 1758462 w 6049108"/>
              <a:gd name="connsiteY11" fmla="*/ 647114 h 1351129"/>
              <a:gd name="connsiteX12" fmla="*/ 1786597 w 6049108"/>
              <a:gd name="connsiteY12" fmla="*/ 604911 h 1351129"/>
              <a:gd name="connsiteX13" fmla="*/ 1828800 w 6049108"/>
              <a:gd name="connsiteY13" fmla="*/ 562708 h 1351129"/>
              <a:gd name="connsiteX14" fmla="*/ 1899139 w 6049108"/>
              <a:gd name="connsiteY14" fmla="*/ 464234 h 1351129"/>
              <a:gd name="connsiteX15" fmla="*/ 1941342 w 6049108"/>
              <a:gd name="connsiteY15" fmla="*/ 393896 h 1351129"/>
              <a:gd name="connsiteX16" fmla="*/ 2053883 w 6049108"/>
              <a:gd name="connsiteY16" fmla="*/ 309490 h 1351129"/>
              <a:gd name="connsiteX17" fmla="*/ 2166425 w 6049108"/>
              <a:gd name="connsiteY17" fmla="*/ 225083 h 1351129"/>
              <a:gd name="connsiteX18" fmla="*/ 2208628 w 6049108"/>
              <a:gd name="connsiteY18" fmla="*/ 196948 h 1351129"/>
              <a:gd name="connsiteX19" fmla="*/ 2321170 w 6049108"/>
              <a:gd name="connsiteY19" fmla="*/ 140677 h 1351129"/>
              <a:gd name="connsiteX20" fmla="*/ 2419643 w 6049108"/>
              <a:gd name="connsiteY20" fmla="*/ 70339 h 1351129"/>
              <a:gd name="connsiteX21" fmla="*/ 2518117 w 6049108"/>
              <a:gd name="connsiteY21" fmla="*/ 42203 h 1351129"/>
              <a:gd name="connsiteX22" fmla="*/ 2672862 w 6049108"/>
              <a:gd name="connsiteY22" fmla="*/ 0 h 1351129"/>
              <a:gd name="connsiteX23" fmla="*/ 2912013 w 6049108"/>
              <a:gd name="connsiteY23" fmla="*/ 28136 h 1351129"/>
              <a:gd name="connsiteX24" fmla="*/ 3010486 w 6049108"/>
              <a:gd name="connsiteY24" fmla="*/ 56271 h 1351129"/>
              <a:gd name="connsiteX25" fmla="*/ 3094893 w 6049108"/>
              <a:gd name="connsiteY25" fmla="*/ 70339 h 1351129"/>
              <a:gd name="connsiteX26" fmla="*/ 3179299 w 6049108"/>
              <a:gd name="connsiteY26" fmla="*/ 98474 h 1351129"/>
              <a:gd name="connsiteX27" fmla="*/ 3221502 w 6049108"/>
              <a:gd name="connsiteY27" fmla="*/ 126610 h 1351129"/>
              <a:gd name="connsiteX28" fmla="*/ 3319976 w 6049108"/>
              <a:gd name="connsiteY28" fmla="*/ 154745 h 1351129"/>
              <a:gd name="connsiteX29" fmla="*/ 3404382 w 6049108"/>
              <a:gd name="connsiteY29" fmla="*/ 196948 h 1351129"/>
              <a:gd name="connsiteX30" fmla="*/ 3488788 w 6049108"/>
              <a:gd name="connsiteY30" fmla="*/ 225083 h 1351129"/>
              <a:gd name="connsiteX31" fmla="*/ 3530991 w 6049108"/>
              <a:gd name="connsiteY31" fmla="*/ 239151 h 1351129"/>
              <a:gd name="connsiteX32" fmla="*/ 3615397 w 6049108"/>
              <a:gd name="connsiteY32" fmla="*/ 337625 h 1351129"/>
              <a:gd name="connsiteX33" fmla="*/ 3643533 w 6049108"/>
              <a:gd name="connsiteY33" fmla="*/ 393896 h 1351129"/>
              <a:gd name="connsiteX34" fmla="*/ 3685736 w 6049108"/>
              <a:gd name="connsiteY34" fmla="*/ 534573 h 1351129"/>
              <a:gd name="connsiteX35" fmla="*/ 3713871 w 6049108"/>
              <a:gd name="connsiteY35" fmla="*/ 590843 h 1351129"/>
              <a:gd name="connsiteX36" fmla="*/ 3727939 w 6049108"/>
              <a:gd name="connsiteY36" fmla="*/ 633047 h 1351129"/>
              <a:gd name="connsiteX37" fmla="*/ 3770142 w 6049108"/>
              <a:gd name="connsiteY37" fmla="*/ 689317 h 1351129"/>
              <a:gd name="connsiteX38" fmla="*/ 3840480 w 6049108"/>
              <a:gd name="connsiteY38" fmla="*/ 829994 h 1351129"/>
              <a:gd name="connsiteX39" fmla="*/ 3840480 w 6049108"/>
              <a:gd name="connsiteY39" fmla="*/ 829994 h 1351129"/>
              <a:gd name="connsiteX40" fmla="*/ 3854548 w 6049108"/>
              <a:gd name="connsiteY40" fmla="*/ 872197 h 1351129"/>
              <a:gd name="connsiteX41" fmla="*/ 3882683 w 6049108"/>
              <a:gd name="connsiteY41" fmla="*/ 900333 h 1351129"/>
              <a:gd name="connsiteX42" fmla="*/ 3924886 w 6049108"/>
              <a:gd name="connsiteY42" fmla="*/ 970671 h 1351129"/>
              <a:gd name="connsiteX43" fmla="*/ 4009293 w 6049108"/>
              <a:gd name="connsiteY43" fmla="*/ 1083213 h 1351129"/>
              <a:gd name="connsiteX44" fmla="*/ 4121834 w 6049108"/>
              <a:gd name="connsiteY44" fmla="*/ 1139483 h 1351129"/>
              <a:gd name="connsiteX45" fmla="*/ 4164037 w 6049108"/>
              <a:gd name="connsiteY45" fmla="*/ 1153551 h 1351129"/>
              <a:gd name="connsiteX46" fmla="*/ 4220308 w 6049108"/>
              <a:gd name="connsiteY46" fmla="*/ 1181687 h 1351129"/>
              <a:gd name="connsiteX47" fmla="*/ 4318782 w 6049108"/>
              <a:gd name="connsiteY47" fmla="*/ 1209822 h 1351129"/>
              <a:gd name="connsiteX48" fmla="*/ 4431323 w 6049108"/>
              <a:gd name="connsiteY48" fmla="*/ 1252025 h 1351129"/>
              <a:gd name="connsiteX49" fmla="*/ 4951828 w 6049108"/>
              <a:gd name="connsiteY49" fmla="*/ 1280160 h 1351129"/>
              <a:gd name="connsiteX50" fmla="*/ 5064370 w 6049108"/>
              <a:gd name="connsiteY50" fmla="*/ 1294228 h 1351129"/>
              <a:gd name="connsiteX51" fmla="*/ 6049108 w 6049108"/>
              <a:gd name="connsiteY51" fmla="*/ 1322363 h 1351129"/>
              <a:gd name="connsiteX0" fmla="*/ 0 w 6049108"/>
              <a:gd name="connsiteY0" fmla="*/ 1336431 h 1351129"/>
              <a:gd name="connsiteX1" fmla="*/ 576776 w 6049108"/>
              <a:gd name="connsiteY1" fmla="*/ 1350499 h 1351129"/>
              <a:gd name="connsiteX2" fmla="*/ 745588 w 6049108"/>
              <a:gd name="connsiteY2" fmla="*/ 1322363 h 1351129"/>
              <a:gd name="connsiteX3" fmla="*/ 787791 w 6049108"/>
              <a:gd name="connsiteY3" fmla="*/ 1308296 h 1351129"/>
              <a:gd name="connsiteX4" fmla="*/ 914400 w 6049108"/>
              <a:gd name="connsiteY4" fmla="*/ 1237957 h 1351129"/>
              <a:gd name="connsiteX5" fmla="*/ 956603 w 6049108"/>
              <a:gd name="connsiteY5" fmla="*/ 1223890 h 1351129"/>
              <a:gd name="connsiteX6" fmla="*/ 1012874 w 6049108"/>
              <a:gd name="connsiteY6" fmla="*/ 1195754 h 1351129"/>
              <a:gd name="connsiteX7" fmla="*/ 1491176 w 6049108"/>
              <a:gd name="connsiteY7" fmla="*/ 900333 h 1351129"/>
              <a:gd name="connsiteX8" fmla="*/ 1575582 w 6049108"/>
              <a:gd name="connsiteY8" fmla="*/ 815927 h 1351129"/>
              <a:gd name="connsiteX9" fmla="*/ 1603717 w 6049108"/>
              <a:gd name="connsiteY9" fmla="*/ 787791 h 1351129"/>
              <a:gd name="connsiteX10" fmla="*/ 1716259 w 6049108"/>
              <a:gd name="connsiteY10" fmla="*/ 689317 h 1351129"/>
              <a:gd name="connsiteX11" fmla="*/ 1758462 w 6049108"/>
              <a:gd name="connsiteY11" fmla="*/ 647114 h 1351129"/>
              <a:gd name="connsiteX12" fmla="*/ 1786597 w 6049108"/>
              <a:gd name="connsiteY12" fmla="*/ 604911 h 1351129"/>
              <a:gd name="connsiteX13" fmla="*/ 1828800 w 6049108"/>
              <a:gd name="connsiteY13" fmla="*/ 562708 h 1351129"/>
              <a:gd name="connsiteX14" fmla="*/ 1899139 w 6049108"/>
              <a:gd name="connsiteY14" fmla="*/ 464234 h 1351129"/>
              <a:gd name="connsiteX15" fmla="*/ 1941342 w 6049108"/>
              <a:gd name="connsiteY15" fmla="*/ 393896 h 1351129"/>
              <a:gd name="connsiteX16" fmla="*/ 2053883 w 6049108"/>
              <a:gd name="connsiteY16" fmla="*/ 309490 h 1351129"/>
              <a:gd name="connsiteX17" fmla="*/ 2166425 w 6049108"/>
              <a:gd name="connsiteY17" fmla="*/ 225083 h 1351129"/>
              <a:gd name="connsiteX18" fmla="*/ 2208628 w 6049108"/>
              <a:gd name="connsiteY18" fmla="*/ 196948 h 1351129"/>
              <a:gd name="connsiteX19" fmla="*/ 2321170 w 6049108"/>
              <a:gd name="connsiteY19" fmla="*/ 140677 h 1351129"/>
              <a:gd name="connsiteX20" fmla="*/ 2419643 w 6049108"/>
              <a:gd name="connsiteY20" fmla="*/ 70339 h 1351129"/>
              <a:gd name="connsiteX21" fmla="*/ 2518117 w 6049108"/>
              <a:gd name="connsiteY21" fmla="*/ 42203 h 1351129"/>
              <a:gd name="connsiteX22" fmla="*/ 2672862 w 6049108"/>
              <a:gd name="connsiteY22" fmla="*/ 0 h 1351129"/>
              <a:gd name="connsiteX23" fmla="*/ 2912013 w 6049108"/>
              <a:gd name="connsiteY23" fmla="*/ 28136 h 1351129"/>
              <a:gd name="connsiteX24" fmla="*/ 3010486 w 6049108"/>
              <a:gd name="connsiteY24" fmla="*/ 56271 h 1351129"/>
              <a:gd name="connsiteX25" fmla="*/ 3094893 w 6049108"/>
              <a:gd name="connsiteY25" fmla="*/ 70339 h 1351129"/>
              <a:gd name="connsiteX26" fmla="*/ 3179299 w 6049108"/>
              <a:gd name="connsiteY26" fmla="*/ 98474 h 1351129"/>
              <a:gd name="connsiteX27" fmla="*/ 3221502 w 6049108"/>
              <a:gd name="connsiteY27" fmla="*/ 126610 h 1351129"/>
              <a:gd name="connsiteX28" fmla="*/ 3319976 w 6049108"/>
              <a:gd name="connsiteY28" fmla="*/ 154745 h 1351129"/>
              <a:gd name="connsiteX29" fmla="*/ 3404382 w 6049108"/>
              <a:gd name="connsiteY29" fmla="*/ 196948 h 1351129"/>
              <a:gd name="connsiteX30" fmla="*/ 3488788 w 6049108"/>
              <a:gd name="connsiteY30" fmla="*/ 225083 h 1351129"/>
              <a:gd name="connsiteX31" fmla="*/ 3530991 w 6049108"/>
              <a:gd name="connsiteY31" fmla="*/ 239151 h 1351129"/>
              <a:gd name="connsiteX32" fmla="*/ 3615397 w 6049108"/>
              <a:gd name="connsiteY32" fmla="*/ 337625 h 1351129"/>
              <a:gd name="connsiteX33" fmla="*/ 3643533 w 6049108"/>
              <a:gd name="connsiteY33" fmla="*/ 393896 h 1351129"/>
              <a:gd name="connsiteX34" fmla="*/ 3685736 w 6049108"/>
              <a:gd name="connsiteY34" fmla="*/ 534573 h 1351129"/>
              <a:gd name="connsiteX35" fmla="*/ 3713871 w 6049108"/>
              <a:gd name="connsiteY35" fmla="*/ 590843 h 1351129"/>
              <a:gd name="connsiteX36" fmla="*/ 3727939 w 6049108"/>
              <a:gd name="connsiteY36" fmla="*/ 633047 h 1351129"/>
              <a:gd name="connsiteX37" fmla="*/ 3770142 w 6049108"/>
              <a:gd name="connsiteY37" fmla="*/ 689317 h 1351129"/>
              <a:gd name="connsiteX38" fmla="*/ 3840480 w 6049108"/>
              <a:gd name="connsiteY38" fmla="*/ 829994 h 1351129"/>
              <a:gd name="connsiteX39" fmla="*/ 3840480 w 6049108"/>
              <a:gd name="connsiteY39" fmla="*/ 829994 h 1351129"/>
              <a:gd name="connsiteX40" fmla="*/ 3854548 w 6049108"/>
              <a:gd name="connsiteY40" fmla="*/ 872197 h 1351129"/>
              <a:gd name="connsiteX41" fmla="*/ 3882683 w 6049108"/>
              <a:gd name="connsiteY41" fmla="*/ 900333 h 1351129"/>
              <a:gd name="connsiteX42" fmla="*/ 3924886 w 6049108"/>
              <a:gd name="connsiteY42" fmla="*/ 970671 h 1351129"/>
              <a:gd name="connsiteX43" fmla="*/ 4009293 w 6049108"/>
              <a:gd name="connsiteY43" fmla="*/ 1083213 h 1351129"/>
              <a:gd name="connsiteX44" fmla="*/ 4121834 w 6049108"/>
              <a:gd name="connsiteY44" fmla="*/ 1139483 h 1351129"/>
              <a:gd name="connsiteX45" fmla="*/ 4164037 w 6049108"/>
              <a:gd name="connsiteY45" fmla="*/ 1153551 h 1351129"/>
              <a:gd name="connsiteX46" fmla="*/ 4220308 w 6049108"/>
              <a:gd name="connsiteY46" fmla="*/ 1181687 h 1351129"/>
              <a:gd name="connsiteX47" fmla="*/ 4318782 w 6049108"/>
              <a:gd name="connsiteY47" fmla="*/ 1209822 h 1351129"/>
              <a:gd name="connsiteX48" fmla="*/ 4431323 w 6049108"/>
              <a:gd name="connsiteY48" fmla="*/ 1252025 h 1351129"/>
              <a:gd name="connsiteX49" fmla="*/ 4951828 w 6049108"/>
              <a:gd name="connsiteY49" fmla="*/ 1280160 h 1351129"/>
              <a:gd name="connsiteX50" fmla="*/ 5064370 w 6049108"/>
              <a:gd name="connsiteY50" fmla="*/ 1294228 h 1351129"/>
              <a:gd name="connsiteX51" fmla="*/ 6049108 w 6049108"/>
              <a:gd name="connsiteY51" fmla="*/ 1322363 h 13511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049108" h="1351129">
                <a:moveTo>
                  <a:pt x="0" y="1336431"/>
                </a:moveTo>
                <a:cubicBezTo>
                  <a:pt x="192259" y="1341120"/>
                  <a:pt x="384494" y="1354127"/>
                  <a:pt x="576776" y="1350499"/>
                </a:cubicBezTo>
                <a:cubicBezTo>
                  <a:pt x="633813" y="1349423"/>
                  <a:pt x="689649" y="1333551"/>
                  <a:pt x="745588" y="1322363"/>
                </a:cubicBezTo>
                <a:cubicBezTo>
                  <a:pt x="760129" y="1319455"/>
                  <a:pt x="774528" y="1314927"/>
                  <a:pt x="787791" y="1308296"/>
                </a:cubicBezTo>
                <a:cubicBezTo>
                  <a:pt x="894492" y="1254946"/>
                  <a:pt x="819577" y="1278596"/>
                  <a:pt x="914400" y="1237957"/>
                </a:cubicBezTo>
                <a:cubicBezTo>
                  <a:pt x="928030" y="1232116"/>
                  <a:pt x="942973" y="1229731"/>
                  <a:pt x="956603" y="1223890"/>
                </a:cubicBezTo>
                <a:cubicBezTo>
                  <a:pt x="975878" y="1215629"/>
                  <a:pt x="994933" y="1206613"/>
                  <a:pt x="1012874" y="1195754"/>
                </a:cubicBezTo>
                <a:cubicBezTo>
                  <a:pt x="1173189" y="1098721"/>
                  <a:pt x="1335855" y="1005174"/>
                  <a:pt x="1491176" y="900333"/>
                </a:cubicBezTo>
                <a:cubicBezTo>
                  <a:pt x="1524155" y="878072"/>
                  <a:pt x="1547447" y="844062"/>
                  <a:pt x="1575582" y="815927"/>
                </a:cubicBezTo>
                <a:cubicBezTo>
                  <a:pt x="1584960" y="806548"/>
                  <a:pt x="1592681" y="795148"/>
                  <a:pt x="1603717" y="787791"/>
                </a:cubicBezTo>
                <a:cubicBezTo>
                  <a:pt x="1673509" y="741263"/>
                  <a:pt x="1633965" y="771611"/>
                  <a:pt x="1716259" y="689317"/>
                </a:cubicBezTo>
                <a:cubicBezTo>
                  <a:pt x="1730327" y="675249"/>
                  <a:pt x="1747427" y="663667"/>
                  <a:pt x="1758462" y="647114"/>
                </a:cubicBezTo>
                <a:cubicBezTo>
                  <a:pt x="1767840" y="633046"/>
                  <a:pt x="1775773" y="617899"/>
                  <a:pt x="1786597" y="604911"/>
                </a:cubicBezTo>
                <a:cubicBezTo>
                  <a:pt x="1799333" y="589627"/>
                  <a:pt x="1815853" y="577813"/>
                  <a:pt x="1828800" y="562708"/>
                </a:cubicBezTo>
                <a:cubicBezTo>
                  <a:pt x="1847843" y="540491"/>
                  <a:pt x="1882013" y="491635"/>
                  <a:pt x="1899139" y="464234"/>
                </a:cubicBezTo>
                <a:cubicBezTo>
                  <a:pt x="1913631" y="441048"/>
                  <a:pt x="1922008" y="413230"/>
                  <a:pt x="1941342" y="393896"/>
                </a:cubicBezTo>
                <a:cubicBezTo>
                  <a:pt x="1974500" y="360738"/>
                  <a:pt x="2020725" y="342648"/>
                  <a:pt x="2053883" y="309490"/>
                </a:cubicBezTo>
                <a:cubicBezTo>
                  <a:pt x="2105929" y="257444"/>
                  <a:pt x="2070984" y="288710"/>
                  <a:pt x="2166425" y="225083"/>
                </a:cubicBezTo>
                <a:cubicBezTo>
                  <a:pt x="2180493" y="215705"/>
                  <a:pt x="2193506" y="204509"/>
                  <a:pt x="2208628" y="196948"/>
                </a:cubicBezTo>
                <a:cubicBezTo>
                  <a:pt x="2246142" y="178191"/>
                  <a:pt x="2287617" y="165842"/>
                  <a:pt x="2321170" y="140677"/>
                </a:cubicBezTo>
                <a:cubicBezTo>
                  <a:pt x="2333919" y="131115"/>
                  <a:pt x="2399069" y="80626"/>
                  <a:pt x="2419643" y="70339"/>
                </a:cubicBezTo>
                <a:cubicBezTo>
                  <a:pt x="2446740" y="56791"/>
                  <a:pt x="2491072" y="51218"/>
                  <a:pt x="2518117" y="42203"/>
                </a:cubicBezTo>
                <a:cubicBezTo>
                  <a:pt x="2653667" y="-2980"/>
                  <a:pt x="2519804" y="25510"/>
                  <a:pt x="2672862" y="0"/>
                </a:cubicBezTo>
                <a:cubicBezTo>
                  <a:pt x="2752579" y="9379"/>
                  <a:pt x="2832838" y="14940"/>
                  <a:pt x="2912013" y="28136"/>
                </a:cubicBezTo>
                <a:cubicBezTo>
                  <a:pt x="2945686" y="33748"/>
                  <a:pt x="2977222" y="48595"/>
                  <a:pt x="3010486" y="56271"/>
                </a:cubicBezTo>
                <a:cubicBezTo>
                  <a:pt x="3038279" y="62685"/>
                  <a:pt x="3066757" y="65650"/>
                  <a:pt x="3094893" y="70339"/>
                </a:cubicBezTo>
                <a:cubicBezTo>
                  <a:pt x="3123028" y="79717"/>
                  <a:pt x="3154623" y="82023"/>
                  <a:pt x="3179299" y="98474"/>
                </a:cubicBezTo>
                <a:cubicBezTo>
                  <a:pt x="3193367" y="107853"/>
                  <a:pt x="3205804" y="120331"/>
                  <a:pt x="3221502" y="126610"/>
                </a:cubicBezTo>
                <a:cubicBezTo>
                  <a:pt x="3253198" y="139289"/>
                  <a:pt x="3288113" y="142490"/>
                  <a:pt x="3319976" y="154745"/>
                </a:cubicBezTo>
                <a:cubicBezTo>
                  <a:pt x="3349336" y="166037"/>
                  <a:pt x="3375345" y="184849"/>
                  <a:pt x="3404382" y="196948"/>
                </a:cubicBezTo>
                <a:cubicBezTo>
                  <a:pt x="3431758" y="208355"/>
                  <a:pt x="3460653" y="215705"/>
                  <a:pt x="3488788" y="225083"/>
                </a:cubicBezTo>
                <a:lnTo>
                  <a:pt x="3530991" y="239151"/>
                </a:lnTo>
                <a:cubicBezTo>
                  <a:pt x="3569357" y="277517"/>
                  <a:pt x="3585318" y="289499"/>
                  <a:pt x="3615397" y="337625"/>
                </a:cubicBezTo>
                <a:cubicBezTo>
                  <a:pt x="3626512" y="355408"/>
                  <a:pt x="3634154" y="375139"/>
                  <a:pt x="3643533" y="393896"/>
                </a:cubicBezTo>
                <a:cubicBezTo>
                  <a:pt x="3653630" y="434288"/>
                  <a:pt x="3668608" y="500317"/>
                  <a:pt x="3685736" y="534573"/>
                </a:cubicBezTo>
                <a:cubicBezTo>
                  <a:pt x="3695114" y="553330"/>
                  <a:pt x="3705610" y="571568"/>
                  <a:pt x="3713871" y="590843"/>
                </a:cubicBezTo>
                <a:cubicBezTo>
                  <a:pt x="3719712" y="604473"/>
                  <a:pt x="3720582" y="620172"/>
                  <a:pt x="3727939" y="633047"/>
                </a:cubicBezTo>
                <a:cubicBezTo>
                  <a:pt x="3739571" y="653404"/>
                  <a:pt x="3756074" y="670560"/>
                  <a:pt x="3770142" y="689317"/>
                </a:cubicBezTo>
                <a:cubicBezTo>
                  <a:pt x="3792411" y="778393"/>
                  <a:pt x="3773485" y="729501"/>
                  <a:pt x="3840480" y="829994"/>
                </a:cubicBezTo>
                <a:lnTo>
                  <a:pt x="3840480" y="829994"/>
                </a:lnTo>
                <a:cubicBezTo>
                  <a:pt x="3845169" y="844062"/>
                  <a:pt x="3846919" y="859481"/>
                  <a:pt x="3854548" y="872197"/>
                </a:cubicBezTo>
                <a:cubicBezTo>
                  <a:pt x="3861372" y="883570"/>
                  <a:pt x="3874974" y="889540"/>
                  <a:pt x="3882683" y="900333"/>
                </a:cubicBezTo>
                <a:cubicBezTo>
                  <a:pt x="3898575" y="922583"/>
                  <a:pt x="3912658" y="946215"/>
                  <a:pt x="3924886" y="970671"/>
                </a:cubicBezTo>
                <a:cubicBezTo>
                  <a:pt x="3953759" y="1028417"/>
                  <a:pt x="3918809" y="1037972"/>
                  <a:pt x="4009293" y="1083213"/>
                </a:cubicBezTo>
                <a:cubicBezTo>
                  <a:pt x="4046807" y="1101970"/>
                  <a:pt x="4082045" y="1126220"/>
                  <a:pt x="4121834" y="1139483"/>
                </a:cubicBezTo>
                <a:cubicBezTo>
                  <a:pt x="4135902" y="1144172"/>
                  <a:pt x="4144762" y="1145290"/>
                  <a:pt x="4164037" y="1153551"/>
                </a:cubicBezTo>
                <a:cubicBezTo>
                  <a:pt x="4183312" y="1161812"/>
                  <a:pt x="4201033" y="1173426"/>
                  <a:pt x="4220308" y="1181687"/>
                </a:cubicBezTo>
                <a:cubicBezTo>
                  <a:pt x="4299639" y="1215686"/>
                  <a:pt x="4223631" y="1174141"/>
                  <a:pt x="4318782" y="1209822"/>
                </a:cubicBezTo>
                <a:cubicBezTo>
                  <a:pt x="4381842" y="1233469"/>
                  <a:pt x="4364393" y="1244980"/>
                  <a:pt x="4431323" y="1252025"/>
                </a:cubicBezTo>
                <a:cubicBezTo>
                  <a:pt x="4542718" y="1263751"/>
                  <a:pt x="4868801" y="1276386"/>
                  <a:pt x="4951828" y="1280160"/>
                </a:cubicBezTo>
                <a:cubicBezTo>
                  <a:pt x="4989342" y="1284849"/>
                  <a:pt x="5026734" y="1290644"/>
                  <a:pt x="5064370" y="1294228"/>
                </a:cubicBezTo>
                <a:cubicBezTo>
                  <a:pt x="5391559" y="1325389"/>
                  <a:pt x="5720811" y="1322363"/>
                  <a:pt x="6049108" y="1322363"/>
                </a:cubicBezTo>
              </a:path>
            </a:pathLst>
          </a:cu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B2E4C64-C7B3-F3D7-808F-783861B8B463}"/>
              </a:ext>
            </a:extLst>
          </p:cNvPr>
          <p:cNvCxnSpPr/>
          <p:nvPr/>
        </p:nvCxnSpPr>
        <p:spPr>
          <a:xfrm>
            <a:off x="3474720" y="5275699"/>
            <a:ext cx="1842868" cy="0"/>
          </a:xfrm>
          <a:prstGeom prst="straightConnector1">
            <a:avLst/>
          </a:prstGeom>
          <a:ln w="254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D656FBD-AF53-6B35-07F3-38B86BF163A8}"/>
              </a:ext>
            </a:extLst>
          </p:cNvPr>
          <p:cNvCxnSpPr/>
          <p:nvPr/>
        </p:nvCxnSpPr>
        <p:spPr>
          <a:xfrm flipV="1">
            <a:off x="4375050" y="4543866"/>
            <a:ext cx="0" cy="1913206"/>
          </a:xfrm>
          <a:prstGeom prst="line">
            <a:avLst/>
          </a:prstGeom>
          <a:ln w="254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51A7AE10-938B-50D4-8BFE-EE9DFEA955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7400" y="6502400"/>
            <a:ext cx="495300" cy="3556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6820D95-ACEF-4CE7-09B1-A7774DB150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72206" y="4927386"/>
            <a:ext cx="584200" cy="330200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BC76CE7-5598-EC9D-6982-9086728D8649}"/>
              </a:ext>
            </a:extLst>
          </p:cNvPr>
          <p:cNvCxnSpPr/>
          <p:nvPr/>
        </p:nvCxnSpPr>
        <p:spPr>
          <a:xfrm flipV="1">
            <a:off x="1378634" y="5947171"/>
            <a:ext cx="7385538" cy="60362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BAA6F903-5D9E-F4E2-6D4C-5F190AADC3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81290" y="5596794"/>
            <a:ext cx="279400" cy="1778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731725F-20CF-5FE3-A3EB-99F2EC8EE525}"/>
              </a:ext>
            </a:extLst>
          </p:cNvPr>
          <p:cNvSpPr txBox="1"/>
          <p:nvPr/>
        </p:nvSpPr>
        <p:spPr>
          <a:xfrm>
            <a:off x="1540195" y="5038804"/>
            <a:ext cx="23208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PDF for </a:t>
            </a:r>
            <a:r>
              <a:rPr lang="en-US" sz="2400" i="1" dirty="0"/>
              <a:t>a</a:t>
            </a:r>
            <a:endParaRPr lang="en-US" sz="2400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D72B353-2AA8-BE66-225E-9DB78ACF9A62}"/>
              </a:ext>
            </a:extLst>
          </p:cNvPr>
          <p:cNvCxnSpPr/>
          <p:nvPr/>
        </p:nvCxnSpPr>
        <p:spPr>
          <a:xfrm>
            <a:off x="2209800" y="5500469"/>
            <a:ext cx="490807" cy="185225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78035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77447-0119-ECF6-36E4-C4DA2A3AFB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Heisenbergs</a:t>
            </a:r>
            <a:r>
              <a:rPr lang="en-US" dirty="0"/>
              <a:t> </a:t>
            </a:r>
            <a:r>
              <a:rPr lang="en-US" dirty="0" err="1"/>
              <a:t>uskarphetsrelasjon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D4DC51-62D3-5AE5-DC0B-10889310DCAB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r>
              <a:rPr lang="en-US" dirty="0"/>
              <a:t>En </a:t>
            </a:r>
            <a:r>
              <a:rPr lang="en-US" dirty="0" err="1"/>
              <a:t>ulikhet</a:t>
            </a:r>
            <a:r>
              <a:rPr lang="en-US" dirty="0"/>
              <a:t> med </a:t>
            </a:r>
            <a:r>
              <a:rPr lang="en-US" dirty="0" err="1"/>
              <a:t>standardavvik</a:t>
            </a:r>
            <a:r>
              <a:rPr lang="en-US" dirty="0"/>
              <a:t>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Kan </a:t>
            </a:r>
            <a:r>
              <a:rPr lang="en-US" dirty="0" err="1"/>
              <a:t>generaliseres</a:t>
            </a:r>
            <a:r>
              <a:rPr lang="en-US" dirty="0"/>
              <a:t> </a:t>
            </a:r>
            <a:r>
              <a:rPr lang="en-US" dirty="0" err="1"/>
              <a:t>til</a:t>
            </a:r>
            <a:r>
              <a:rPr lang="en-US" dirty="0"/>
              <a:t> alle par av observable: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B1214A-6319-1F63-2145-70A72EFA88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9601" y="1801628"/>
            <a:ext cx="3012210" cy="13568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FAC7163-EE21-2F4E-66B9-1881EE43B0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6909" y="4377946"/>
            <a:ext cx="4018181" cy="955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731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00F343-FADB-D047-DBE7-CE0DE2C3DE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Standardavvik</a:t>
            </a:r>
            <a:r>
              <a:rPr lang="en-US" dirty="0"/>
              <a:t> </a:t>
            </a:r>
            <a:r>
              <a:rPr lang="en-US" dirty="0" err="1"/>
              <a:t>og</a:t>
            </a:r>
            <a:r>
              <a:rPr lang="en-US" dirty="0"/>
              <a:t> </a:t>
            </a:r>
            <a:r>
              <a:rPr lang="en-US" dirty="0" err="1"/>
              <a:t>forventningsverdi</a:t>
            </a:r>
            <a:r>
              <a:rPr lang="en-US" dirty="0"/>
              <a:t> – </a:t>
            </a:r>
            <a:r>
              <a:rPr lang="en-US" dirty="0" err="1"/>
              <a:t>repeterte</a:t>
            </a:r>
            <a:r>
              <a:rPr lang="en-US" dirty="0"/>
              <a:t> </a:t>
            </a:r>
            <a:r>
              <a:rPr lang="en-US" dirty="0" err="1"/>
              <a:t>forsøk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8556D3-798B-3C0A-89E7-31C3C7B7B47E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r>
              <a:rPr lang="en-US" dirty="0"/>
              <a:t>For </a:t>
            </a:r>
            <a:r>
              <a:rPr lang="en-US" dirty="0" err="1"/>
              <a:t>å</a:t>
            </a:r>
            <a:r>
              <a:rPr lang="en-US" dirty="0"/>
              <a:t> </a:t>
            </a:r>
            <a:r>
              <a:rPr lang="en-US" dirty="0" err="1"/>
              <a:t>knytte</a:t>
            </a:r>
            <a:r>
              <a:rPr lang="en-US" dirty="0"/>
              <a:t> </a:t>
            </a:r>
            <a:r>
              <a:rPr lang="en-US" dirty="0" err="1"/>
              <a:t>teori</a:t>
            </a:r>
            <a:r>
              <a:rPr lang="en-US" dirty="0"/>
              <a:t> </a:t>
            </a:r>
            <a:r>
              <a:rPr lang="en-US" dirty="0" err="1"/>
              <a:t>til</a:t>
            </a:r>
            <a:r>
              <a:rPr lang="en-US" dirty="0"/>
              <a:t> </a:t>
            </a:r>
            <a:r>
              <a:rPr lang="en-US" dirty="0" err="1"/>
              <a:t>statistisk</a:t>
            </a:r>
            <a:r>
              <a:rPr lang="en-US" dirty="0"/>
              <a:t> </a:t>
            </a:r>
            <a:r>
              <a:rPr lang="en-US" dirty="0" err="1"/>
              <a:t>praksis</a:t>
            </a:r>
            <a:r>
              <a:rPr lang="en-US" dirty="0"/>
              <a:t> ...</a:t>
            </a:r>
          </a:p>
          <a:p>
            <a:r>
              <a:rPr lang="en-US" dirty="0"/>
              <a:t>Anta vi </a:t>
            </a:r>
            <a:r>
              <a:rPr lang="en-US" dirty="0" err="1"/>
              <a:t>gjør</a:t>
            </a:r>
            <a:r>
              <a:rPr lang="en-US" dirty="0"/>
              <a:t> mange </a:t>
            </a:r>
            <a:r>
              <a:rPr lang="en-US" dirty="0" err="1"/>
              <a:t>eksperimenter</a:t>
            </a:r>
            <a:endParaRPr lang="en-US" dirty="0"/>
          </a:p>
          <a:p>
            <a:r>
              <a:rPr lang="en-US" dirty="0"/>
              <a:t>Vi </a:t>
            </a:r>
            <a:r>
              <a:rPr lang="en-US" dirty="0" err="1"/>
              <a:t>estimerer</a:t>
            </a:r>
            <a:r>
              <a:rPr lang="en-US" dirty="0"/>
              <a:t> </a:t>
            </a:r>
            <a:r>
              <a:rPr lang="en-US" dirty="0" err="1"/>
              <a:t>forventningsverdi</a:t>
            </a:r>
            <a:r>
              <a:rPr lang="en-US" dirty="0"/>
              <a:t> </a:t>
            </a:r>
            <a:r>
              <a:rPr lang="en-US" dirty="0" err="1"/>
              <a:t>og</a:t>
            </a:r>
            <a:r>
              <a:rPr lang="en-US" dirty="0"/>
              <a:t> </a:t>
            </a:r>
            <a:r>
              <a:rPr lang="en-US" dirty="0" err="1"/>
              <a:t>stdandardavvik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Heisenberg er </a:t>
            </a:r>
            <a:r>
              <a:rPr lang="en-US" dirty="0" err="1"/>
              <a:t>tilfredsstilt</a:t>
            </a:r>
            <a:r>
              <a:rPr lang="en-US" dirty="0"/>
              <a:t> </a:t>
            </a:r>
            <a:r>
              <a:rPr lang="en-US" dirty="0" err="1"/>
              <a:t>når</a:t>
            </a:r>
            <a:r>
              <a:rPr lang="en-US" dirty="0"/>
              <a:t> </a:t>
            </a:r>
            <a:r>
              <a:rPr lang="en-US" i="1" dirty="0"/>
              <a:t>N </a:t>
            </a:r>
            <a:r>
              <a:rPr lang="en-US" dirty="0"/>
              <a:t> </a:t>
            </a:r>
            <a:r>
              <a:rPr lang="en-US" dirty="0" err="1"/>
              <a:t>blir</a:t>
            </a:r>
            <a:r>
              <a:rPr lang="en-US" dirty="0"/>
              <a:t> </a:t>
            </a:r>
            <a:r>
              <a:rPr lang="en-US" dirty="0" err="1"/>
              <a:t>stor</a:t>
            </a:r>
            <a:r>
              <a:rPr lang="en-US" dirty="0"/>
              <a:t>, for </a:t>
            </a:r>
            <a:r>
              <a:rPr lang="en-US" dirty="0" err="1"/>
              <a:t>formlene</a:t>
            </a:r>
            <a:r>
              <a:rPr lang="en-US" dirty="0"/>
              <a:t> over er bare </a:t>
            </a:r>
            <a:r>
              <a:rPr lang="en-US" u="sng" dirty="0" err="1"/>
              <a:t>estimater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6A99AC-0A9B-6BB8-5F65-2B1C521249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9600" y="2921000"/>
            <a:ext cx="2247900" cy="1016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37E509B-C87B-32FF-7350-1025A09CDE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8984" y="2813050"/>
            <a:ext cx="4356100" cy="123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6039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00D72-EE67-74C1-D5F5-7401D09C5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Heisenbergs</a:t>
            </a:r>
            <a:r>
              <a:rPr lang="en-US" dirty="0"/>
              <a:t> </a:t>
            </a:r>
            <a:r>
              <a:rPr lang="en-US" dirty="0" err="1"/>
              <a:t>uskarphetsrelasjon</a:t>
            </a:r>
            <a:r>
              <a:rPr lang="en-US" dirty="0"/>
              <a:t> for </a:t>
            </a:r>
            <a:r>
              <a:rPr lang="en-US" dirty="0" err="1"/>
              <a:t>noen</a:t>
            </a:r>
            <a:r>
              <a:rPr lang="en-US" dirty="0"/>
              <a:t> </a:t>
            </a:r>
            <a:r>
              <a:rPr lang="en-US" dirty="0" err="1"/>
              <a:t>funksjoner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064C1F-4F32-3C45-E627-BE59BD0F92AE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r>
              <a:rPr lang="en-US" dirty="0"/>
              <a:t>En </a:t>
            </a:r>
            <a:r>
              <a:rPr lang="en-US" dirty="0" err="1"/>
              <a:t>gaussisk</a:t>
            </a:r>
            <a:r>
              <a:rPr lang="en-US" dirty="0"/>
              <a:t>,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Partikkel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boks-egenfunksjonene</a:t>
            </a:r>
            <a:r>
              <a:rPr lang="en-US" dirty="0"/>
              <a:t>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Vi </a:t>
            </a:r>
            <a:r>
              <a:rPr lang="en-US" dirty="0" err="1"/>
              <a:t>skal</a:t>
            </a:r>
            <a:r>
              <a:rPr lang="en-US" dirty="0"/>
              <a:t> </a:t>
            </a:r>
            <a:r>
              <a:rPr lang="en-US" dirty="0" err="1"/>
              <a:t>gjøre</a:t>
            </a:r>
            <a:r>
              <a:rPr lang="en-US" dirty="0"/>
              <a:t> </a:t>
            </a:r>
            <a:r>
              <a:rPr lang="en-US" dirty="0" err="1"/>
              <a:t>noen</a:t>
            </a:r>
            <a:r>
              <a:rPr lang="en-US" dirty="0"/>
              <a:t> </a:t>
            </a:r>
            <a:r>
              <a:rPr lang="en-US" dirty="0" err="1"/>
              <a:t>utregninger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42383B-506F-60A8-294D-41521B0F00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4173" y="4334510"/>
            <a:ext cx="3162300" cy="749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8EC077E-12B3-5077-AD53-C5F63A5638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6673" y="2040890"/>
            <a:ext cx="3797300" cy="96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3022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F6C1F-21A2-4810-6668-7E5715EF41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Konklusjoner</a:t>
            </a:r>
            <a:r>
              <a:rPr lang="en-US" dirty="0"/>
              <a:t> </a:t>
            </a:r>
            <a:r>
              <a:rPr lang="en-US" dirty="0" err="1"/>
              <a:t>fra</a:t>
            </a:r>
            <a:r>
              <a:rPr lang="en-US" dirty="0"/>
              <a:t> </a:t>
            </a:r>
            <a:r>
              <a:rPr lang="en-US" dirty="0" err="1"/>
              <a:t>utregning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1D671E-EF94-C7AC-C724-41873440C38E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r>
              <a:rPr lang="en-US" dirty="0" err="1"/>
              <a:t>Gaussisk</a:t>
            </a:r>
            <a:r>
              <a:rPr lang="en-US" dirty="0"/>
              <a:t> er optimal </a:t>
            </a:r>
            <a:r>
              <a:rPr lang="en-US" dirty="0" err="1"/>
              <a:t>i</a:t>
            </a:r>
            <a:r>
              <a:rPr lang="en-US" dirty="0"/>
              <a:t> Heisenberg: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Egentilstander</a:t>
            </a:r>
            <a:r>
              <a:rPr lang="en-US" dirty="0"/>
              <a:t> </a:t>
            </a:r>
            <a:r>
              <a:rPr lang="en-US" dirty="0" err="1"/>
              <a:t>til</a:t>
            </a:r>
            <a:r>
              <a:rPr lang="en-US" dirty="0"/>
              <a:t> </a:t>
            </a:r>
            <a:r>
              <a:rPr lang="en-US" dirty="0" err="1"/>
              <a:t>partikkel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boks</a:t>
            </a:r>
            <a:r>
              <a:rPr lang="en-US" dirty="0"/>
              <a:t> er </a:t>
            </a:r>
            <a:r>
              <a:rPr lang="en-US" u="sng" dirty="0" err="1"/>
              <a:t>ikke</a:t>
            </a:r>
            <a:r>
              <a:rPr lang="en-US" dirty="0"/>
              <a:t> optimal: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3A0772-C339-E18F-BC03-7A2AF952B4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1999" y="1690663"/>
            <a:ext cx="1409700" cy="635000"/>
          </a:xfrm>
          <a:prstGeom prst="rect">
            <a:avLst/>
          </a:prstGeom>
        </p:spPr>
      </p:pic>
      <p:pic>
        <p:nvPicPr>
          <p:cNvPr id="6" name="Picture 5" descr="A close up of a word&#10;&#10;Description automatically generated with medium confidence">
            <a:extLst>
              <a:ext uri="{FF2B5EF4-FFF2-40B4-BE49-F238E27FC236}">
                <a16:creationId xmlns:a16="http://schemas.microsoft.com/office/drawing/2014/main" id="{AB76D352-DE34-FC7E-AD88-0A72DCBC10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8250" y="3267863"/>
            <a:ext cx="6769100" cy="1003300"/>
          </a:xfrm>
          <a:prstGeom prst="rect">
            <a:avLst/>
          </a:prstGeom>
        </p:spPr>
      </p:pic>
      <p:pic>
        <p:nvPicPr>
          <p:cNvPr id="8" name="Picture 7" descr="A mathematical equation with numbers and symbols&#10;&#10;Description automatically generated">
            <a:extLst>
              <a:ext uri="{FF2B5EF4-FFF2-40B4-BE49-F238E27FC236}">
                <a16:creationId xmlns:a16="http://schemas.microsoft.com/office/drawing/2014/main" id="{6DF3A67F-1D38-9CFC-6344-BD4007DC6D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4650" y="4384456"/>
            <a:ext cx="6362700" cy="184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393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A close-up of a math book&#10;&#10;Description automatically generated">
            <a:extLst>
              <a:ext uri="{FF2B5EF4-FFF2-40B4-BE49-F238E27FC236}">
                <a16:creationId xmlns:a16="http://schemas.microsoft.com/office/drawing/2014/main" id="{101A2761-2177-7417-A48F-A43923CDF99E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/>
      </p:pic>
      <p:sp>
        <p:nvSpPr>
          <p:cNvPr id="12" name="Subtitle 11">
            <a:extLst>
              <a:ext uri="{FF2B5EF4-FFF2-40B4-BE49-F238E27FC236}">
                <a16:creationId xmlns:a16="http://schemas.microsoft.com/office/drawing/2014/main" id="{7617C7C8-80FB-C258-2EBB-1C07428C6A1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9BED3193-B9FC-C119-6D9E-94A60B0CF0C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Stabilitet</a:t>
            </a:r>
            <a:r>
              <a:rPr lang="en-US" dirty="0"/>
              <a:t> av H-</a:t>
            </a:r>
            <a:r>
              <a:rPr lang="en-US" dirty="0" err="1"/>
              <a:t>atomet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DC450ADA-44A5-95A9-A650-BBC588B9F5D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2683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98C50-9700-528C-19A9-7D56B1C1B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Hvorfor</a:t>
            </a:r>
            <a:r>
              <a:rPr lang="en-US" dirty="0"/>
              <a:t> er H-</a:t>
            </a:r>
            <a:r>
              <a:rPr lang="en-US" dirty="0" err="1"/>
              <a:t>atomet</a:t>
            </a:r>
            <a:r>
              <a:rPr lang="en-US" dirty="0"/>
              <a:t> </a:t>
            </a:r>
            <a:r>
              <a:rPr lang="en-US" dirty="0" err="1"/>
              <a:t>stabilt</a:t>
            </a:r>
            <a:r>
              <a:rPr lang="en-US" dirty="0"/>
              <a:t>? </a:t>
            </a:r>
            <a:r>
              <a:rPr lang="en-US" dirty="0" err="1"/>
              <a:t>Litt</a:t>
            </a:r>
            <a:r>
              <a:rPr lang="en-US" dirty="0"/>
              <a:t> “handwaving”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94C519-7792-6B6F-5011-4C55E0DF0256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r>
              <a:rPr lang="en-US" dirty="0"/>
              <a:t>Legg </a:t>
            </a:r>
            <a:r>
              <a:rPr lang="en-US" dirty="0" err="1"/>
              <a:t>kjernen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origo</a:t>
            </a:r>
          </a:p>
          <a:p>
            <a:r>
              <a:rPr lang="en-US" dirty="0"/>
              <a:t>Coulomb </a:t>
            </a:r>
            <a:r>
              <a:rPr lang="en-US" dirty="0" err="1"/>
              <a:t>går</a:t>
            </a:r>
            <a:r>
              <a:rPr lang="en-US" dirty="0"/>
              <a:t> mot minus </a:t>
            </a:r>
            <a:r>
              <a:rPr lang="en-US" dirty="0" err="1"/>
              <a:t>uendelig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kjernen</a:t>
            </a:r>
            <a:r>
              <a:rPr lang="en-US" dirty="0"/>
              <a:t>, </a:t>
            </a:r>
            <a:r>
              <a:rPr lang="en-US" dirty="0" err="1"/>
              <a:t>så</a:t>
            </a:r>
            <a:r>
              <a:rPr lang="en-US" dirty="0"/>
              <a:t> total </a:t>
            </a:r>
            <a:r>
              <a:rPr lang="en-US" dirty="0" err="1"/>
              <a:t>energi</a:t>
            </a:r>
            <a:r>
              <a:rPr lang="en-US" dirty="0"/>
              <a:t> </a:t>
            </a:r>
            <a:r>
              <a:rPr lang="en-US" dirty="0" err="1"/>
              <a:t>kan</a:t>
            </a:r>
            <a:r>
              <a:rPr lang="en-US" dirty="0"/>
              <a:t> “</a:t>
            </a:r>
            <a:r>
              <a:rPr lang="en-US" dirty="0" err="1"/>
              <a:t>potensielt</a:t>
            </a:r>
            <a:r>
              <a:rPr lang="en-US" dirty="0"/>
              <a:t>” </a:t>
            </a:r>
            <a:r>
              <a:rPr lang="en-US" dirty="0" err="1"/>
              <a:t>bli</a:t>
            </a:r>
            <a:r>
              <a:rPr lang="en-US" dirty="0"/>
              <a:t> minus </a:t>
            </a:r>
            <a:r>
              <a:rPr lang="en-US" dirty="0" err="1"/>
              <a:t>uendelig</a:t>
            </a:r>
            <a:r>
              <a:rPr lang="en-US" dirty="0"/>
              <a:t>, </a:t>
            </a:r>
            <a:r>
              <a:rPr lang="en-US" dirty="0" err="1"/>
              <a:t>dersom</a:t>
            </a:r>
            <a:r>
              <a:rPr lang="en-US" dirty="0"/>
              <a:t> </a:t>
            </a:r>
            <a:r>
              <a:rPr lang="en-US" dirty="0" err="1"/>
              <a:t>bølgefunk</a:t>
            </a:r>
            <a:r>
              <a:rPr lang="en-US" dirty="0"/>
              <a:t> er </a:t>
            </a:r>
            <a:r>
              <a:rPr lang="en-US" dirty="0" err="1"/>
              <a:t>smal</a:t>
            </a:r>
            <a:r>
              <a:rPr lang="en-US" dirty="0"/>
              <a:t> </a:t>
            </a:r>
            <a:r>
              <a:rPr lang="en-US" dirty="0" err="1"/>
              <a:t>nok</a:t>
            </a:r>
            <a:endParaRPr lang="en-US" dirty="0"/>
          </a:p>
          <a:p>
            <a:r>
              <a:rPr lang="en-US" dirty="0"/>
              <a:t>Dersom </a:t>
            </a:r>
            <a:r>
              <a:rPr lang="en-US" dirty="0" err="1"/>
              <a:t>elektronet</a:t>
            </a:r>
            <a:r>
              <a:rPr lang="en-US" dirty="0"/>
              <a:t> </a:t>
            </a:r>
            <a:r>
              <a:rPr lang="en-US" dirty="0" err="1"/>
              <a:t>falt</a:t>
            </a:r>
            <a:r>
              <a:rPr lang="en-US" dirty="0"/>
              <a:t> inn </a:t>
            </a:r>
            <a:r>
              <a:rPr lang="en-US" dirty="0" err="1"/>
              <a:t>på</a:t>
            </a:r>
            <a:r>
              <a:rPr lang="en-US" dirty="0"/>
              <a:t> </a:t>
            </a:r>
            <a:r>
              <a:rPr lang="en-US" dirty="0" err="1"/>
              <a:t>kjernen</a:t>
            </a:r>
            <a:r>
              <a:rPr lang="en-US" dirty="0"/>
              <a:t>, </a:t>
            </a:r>
            <a:r>
              <a:rPr lang="en-US" dirty="0" err="1"/>
              <a:t>ville</a:t>
            </a:r>
            <a:r>
              <a:rPr lang="en-US" dirty="0"/>
              <a:t> </a:t>
            </a:r>
            <a:r>
              <a:rPr lang="en-US" dirty="0" err="1"/>
              <a:t>både</a:t>
            </a:r>
            <a:r>
              <a:rPr lang="en-US" dirty="0"/>
              <a:t> </a:t>
            </a:r>
            <a:r>
              <a:rPr lang="en-US" i="1" dirty="0" err="1"/>
              <a:t>x,y,z</a:t>
            </a:r>
            <a:r>
              <a:rPr lang="en-US" dirty="0"/>
              <a:t>=0 </a:t>
            </a:r>
            <a:r>
              <a:rPr lang="en-US" dirty="0" err="1"/>
              <a:t>og</a:t>
            </a:r>
            <a:r>
              <a:rPr lang="en-US" dirty="0"/>
              <a:t> </a:t>
            </a:r>
            <a:r>
              <a:rPr lang="en-US" i="1" dirty="0" err="1"/>
              <a:t>p</a:t>
            </a:r>
            <a:r>
              <a:rPr lang="en-US" i="1" baseline="-25000" dirty="0" err="1"/>
              <a:t>x</a:t>
            </a:r>
            <a:r>
              <a:rPr lang="en-US" i="1" dirty="0" err="1"/>
              <a:t>,p</a:t>
            </a:r>
            <a:r>
              <a:rPr lang="en-US" i="1" baseline="-25000" dirty="0" err="1"/>
              <a:t>y</a:t>
            </a:r>
            <a:r>
              <a:rPr lang="en-US" i="1" dirty="0" err="1"/>
              <a:t>,p</a:t>
            </a:r>
            <a:r>
              <a:rPr lang="en-US" i="1" baseline="-25000" dirty="0" err="1"/>
              <a:t>z</a:t>
            </a:r>
            <a:r>
              <a:rPr lang="en-US" dirty="0"/>
              <a:t>=0 med </a:t>
            </a:r>
            <a:r>
              <a:rPr lang="en-US" dirty="0" err="1"/>
              <a:t>sikker</a:t>
            </a:r>
            <a:r>
              <a:rPr lang="en-US" dirty="0"/>
              <a:t> het.</a:t>
            </a:r>
          </a:p>
          <a:p>
            <a:r>
              <a:rPr lang="en-US" dirty="0"/>
              <a:t>Men det </a:t>
            </a:r>
            <a:r>
              <a:rPr lang="en-US" dirty="0" err="1"/>
              <a:t>bryter</a:t>
            </a:r>
            <a:r>
              <a:rPr lang="en-US" dirty="0"/>
              <a:t> med Heisenberg!</a:t>
            </a:r>
          </a:p>
          <a:p>
            <a:r>
              <a:rPr lang="en-US" dirty="0" err="1"/>
              <a:t>Altså</a:t>
            </a:r>
            <a:r>
              <a:rPr lang="en-US" dirty="0"/>
              <a:t> </a:t>
            </a:r>
            <a:r>
              <a:rPr lang="en-US" dirty="0" err="1"/>
              <a:t>må</a:t>
            </a:r>
            <a:r>
              <a:rPr lang="en-US" dirty="0"/>
              <a:t> </a:t>
            </a:r>
            <a:r>
              <a:rPr lang="en-US" dirty="0" err="1"/>
              <a:t>elektronets</a:t>
            </a:r>
            <a:r>
              <a:rPr lang="en-US" dirty="0"/>
              <a:t> </a:t>
            </a:r>
            <a:r>
              <a:rPr lang="en-US" dirty="0" err="1"/>
              <a:t>grunntilstand</a:t>
            </a:r>
            <a:r>
              <a:rPr lang="en-US" dirty="0"/>
              <a:t> </a:t>
            </a:r>
            <a:r>
              <a:rPr lang="en-US" dirty="0" err="1"/>
              <a:t>være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bølgefunksjon</a:t>
            </a:r>
            <a:r>
              <a:rPr lang="en-US" dirty="0"/>
              <a:t> </a:t>
            </a:r>
            <a:r>
              <a:rPr lang="en-US" dirty="0" err="1"/>
              <a:t>som</a:t>
            </a:r>
            <a:r>
              <a:rPr lang="en-US" dirty="0"/>
              <a:t> er </a:t>
            </a:r>
            <a:r>
              <a:rPr lang="en-US" dirty="0" err="1"/>
              <a:t>litt</a:t>
            </a:r>
            <a:r>
              <a:rPr lang="en-US" dirty="0"/>
              <a:t> </a:t>
            </a:r>
            <a:r>
              <a:rPr lang="en-US" dirty="0" err="1"/>
              <a:t>spredt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35959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252C8FF8-9DEC-8C3C-FD29-DF91C64F53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Hva</a:t>
            </a:r>
            <a:r>
              <a:rPr lang="en-US" dirty="0"/>
              <a:t> handler det om?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989A6A0-058B-0EB8-6879-3ACDF5C0767E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r>
              <a:rPr lang="en-US" dirty="0" err="1"/>
              <a:t>Klassisk</a:t>
            </a:r>
            <a:r>
              <a:rPr lang="en-US" dirty="0"/>
              <a:t> </a:t>
            </a:r>
            <a:r>
              <a:rPr lang="en-US" dirty="0" err="1"/>
              <a:t>mekanikk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Alle observable </a:t>
            </a:r>
            <a:r>
              <a:rPr lang="en-US" dirty="0" err="1"/>
              <a:t>kan</a:t>
            </a:r>
            <a:r>
              <a:rPr lang="en-US" dirty="0"/>
              <a:t> </a:t>
            </a:r>
            <a:r>
              <a:rPr lang="en-US" dirty="0" err="1"/>
              <a:t>måles</a:t>
            </a:r>
            <a:r>
              <a:rPr lang="en-US" dirty="0"/>
              <a:t> </a:t>
            </a:r>
            <a:r>
              <a:rPr lang="en-US" dirty="0" err="1"/>
              <a:t>samtidig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Målinger</a:t>
            </a:r>
            <a:r>
              <a:rPr lang="en-US" dirty="0"/>
              <a:t> </a:t>
            </a:r>
            <a:r>
              <a:rPr lang="en-US" dirty="0" err="1"/>
              <a:t>forstyrrer</a:t>
            </a:r>
            <a:r>
              <a:rPr lang="en-US" dirty="0"/>
              <a:t> </a:t>
            </a:r>
            <a:r>
              <a:rPr lang="en-US" dirty="0" err="1"/>
              <a:t>ikke</a:t>
            </a:r>
            <a:r>
              <a:rPr lang="en-US" dirty="0"/>
              <a:t> </a:t>
            </a:r>
            <a:r>
              <a:rPr lang="en-US" dirty="0" err="1"/>
              <a:t>tilstanden</a:t>
            </a:r>
            <a:r>
              <a:rPr lang="en-US" dirty="0"/>
              <a:t> </a:t>
            </a:r>
            <a:r>
              <a:rPr lang="en-US" dirty="0" err="1"/>
              <a:t>til</a:t>
            </a:r>
            <a:r>
              <a:rPr lang="en-US" dirty="0"/>
              <a:t> et </a:t>
            </a:r>
            <a:r>
              <a:rPr lang="en-US" dirty="0" err="1"/>
              <a:t>klassisk</a:t>
            </a:r>
            <a:r>
              <a:rPr lang="en-US" dirty="0"/>
              <a:t> system</a:t>
            </a:r>
          </a:p>
          <a:p>
            <a:pPr lvl="1"/>
            <a:endParaRPr lang="en-US" dirty="0"/>
          </a:p>
          <a:p>
            <a:r>
              <a:rPr lang="en-US" dirty="0" err="1"/>
              <a:t>Kvantemekanikk</a:t>
            </a:r>
            <a:r>
              <a:rPr lang="en-US" dirty="0"/>
              <a:t>:</a:t>
            </a:r>
          </a:p>
          <a:p>
            <a:pPr lvl="1"/>
            <a:r>
              <a:rPr lang="en-US" dirty="0" err="1"/>
              <a:t>Målinger</a:t>
            </a:r>
            <a:r>
              <a:rPr lang="en-US" dirty="0"/>
              <a:t> </a:t>
            </a:r>
            <a:r>
              <a:rPr lang="en-US" dirty="0" err="1"/>
              <a:t>påvirker</a:t>
            </a:r>
            <a:r>
              <a:rPr lang="en-US" dirty="0"/>
              <a:t> </a:t>
            </a:r>
            <a:r>
              <a:rPr lang="en-US" dirty="0" err="1"/>
              <a:t>tilstanden</a:t>
            </a:r>
            <a:r>
              <a:rPr lang="en-US" dirty="0"/>
              <a:t> </a:t>
            </a:r>
            <a:r>
              <a:rPr lang="en-US" dirty="0" err="1"/>
              <a:t>gjennom</a:t>
            </a:r>
            <a:r>
              <a:rPr lang="en-US" dirty="0"/>
              <a:t> </a:t>
            </a:r>
            <a:r>
              <a:rPr lang="en-US" dirty="0" err="1"/>
              <a:t>bølgefunksjonskollaps</a:t>
            </a:r>
            <a:endParaRPr lang="en-US" dirty="0"/>
          </a:p>
          <a:p>
            <a:pPr lvl="1"/>
            <a:r>
              <a:rPr lang="en-US" dirty="0" err="1"/>
              <a:t>Målinger</a:t>
            </a:r>
            <a:r>
              <a:rPr lang="en-US" dirty="0"/>
              <a:t> av </a:t>
            </a:r>
            <a:r>
              <a:rPr lang="en-US" dirty="0" err="1"/>
              <a:t>ulike</a:t>
            </a:r>
            <a:r>
              <a:rPr lang="en-US" dirty="0"/>
              <a:t> observable </a:t>
            </a:r>
            <a:r>
              <a:rPr lang="en-US" dirty="0" err="1"/>
              <a:t>påvirker</a:t>
            </a:r>
            <a:r>
              <a:rPr lang="en-US" dirty="0"/>
              <a:t> </a:t>
            </a:r>
            <a:r>
              <a:rPr lang="en-US" dirty="0" err="1"/>
              <a:t>hverandre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 err="1"/>
              <a:t>Nøkkelord</a:t>
            </a:r>
            <a:r>
              <a:rPr lang="en-US" dirty="0"/>
              <a:t>: </a:t>
            </a:r>
            <a:r>
              <a:rPr lang="en-US" dirty="0" err="1"/>
              <a:t>Kommuterende</a:t>
            </a:r>
            <a:r>
              <a:rPr lang="en-US" dirty="0"/>
              <a:t> observable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16A43C-A6D2-4617-93C9-8CF370488AE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591925" y="6264275"/>
            <a:ext cx="600075" cy="365125"/>
          </a:xfrm>
        </p:spPr>
        <p:txBody>
          <a:bodyPr/>
          <a:lstStyle/>
          <a:p>
            <a:r>
              <a:rPr lang="en-US"/>
              <a:t>Side </a:t>
            </a:r>
            <a:fld id="{5251F420-7306-4E7C-A79E-F31A38F7D392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83598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A close-up of a math book&#10;&#10;Description automatically generated">
            <a:extLst>
              <a:ext uri="{FF2B5EF4-FFF2-40B4-BE49-F238E27FC236}">
                <a16:creationId xmlns:a16="http://schemas.microsoft.com/office/drawing/2014/main" id="{101A2761-2177-7417-A48F-A43923CDF99E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/>
      </p:pic>
      <p:sp>
        <p:nvSpPr>
          <p:cNvPr id="12" name="Subtitle 11">
            <a:extLst>
              <a:ext uri="{FF2B5EF4-FFF2-40B4-BE49-F238E27FC236}">
                <a16:creationId xmlns:a16="http://schemas.microsoft.com/office/drawing/2014/main" id="{7617C7C8-80FB-C258-2EBB-1C07428C6A1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9BED3193-B9FC-C119-6D9E-94A60B0CF0C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Korrespondanseprinsippet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DC450ADA-44A5-95A9-A650-BBC588B9F5D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3782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1E845-696D-3F6E-85D1-CE4EA9334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Korrespondanseprinsippet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EB1518-E3B1-1CA7-DB52-E5982A52B6D1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r>
              <a:rPr lang="en-US" dirty="0"/>
              <a:t>“For store </a:t>
            </a:r>
            <a:r>
              <a:rPr lang="en-US" dirty="0" err="1"/>
              <a:t>energier</a:t>
            </a:r>
            <a:r>
              <a:rPr lang="en-US" dirty="0"/>
              <a:t> </a:t>
            </a:r>
            <a:r>
              <a:rPr lang="en-US" dirty="0" err="1"/>
              <a:t>skal</a:t>
            </a:r>
            <a:r>
              <a:rPr lang="en-US" dirty="0"/>
              <a:t> </a:t>
            </a:r>
            <a:r>
              <a:rPr lang="en-US" dirty="0" err="1"/>
              <a:t>partikkelen</a:t>
            </a:r>
            <a:r>
              <a:rPr lang="en-US" dirty="0"/>
              <a:t> </a:t>
            </a:r>
            <a:r>
              <a:rPr lang="en-US" dirty="0" err="1"/>
              <a:t>nærme</a:t>
            </a:r>
            <a:r>
              <a:rPr lang="en-US" dirty="0"/>
              <a:t> seg </a:t>
            </a:r>
            <a:r>
              <a:rPr lang="en-US" dirty="0" err="1"/>
              <a:t>klassisk</a:t>
            </a:r>
            <a:r>
              <a:rPr lang="en-US" dirty="0"/>
              <a:t> </a:t>
            </a:r>
            <a:r>
              <a:rPr lang="en-US" dirty="0" err="1"/>
              <a:t>mekanikk</a:t>
            </a:r>
            <a:r>
              <a:rPr lang="en-US" dirty="0"/>
              <a:t>”</a:t>
            </a:r>
          </a:p>
          <a:p>
            <a:r>
              <a:rPr lang="en-US" dirty="0"/>
              <a:t>Vi </a:t>
            </a:r>
            <a:r>
              <a:rPr lang="en-US" dirty="0" err="1"/>
              <a:t>snakker</a:t>
            </a:r>
            <a:r>
              <a:rPr lang="en-US" dirty="0"/>
              <a:t> om </a:t>
            </a:r>
            <a:r>
              <a:rPr lang="en-US" i="1" dirty="0" err="1"/>
              <a:t>statistikken</a:t>
            </a:r>
            <a:r>
              <a:rPr lang="en-US" i="1" dirty="0"/>
              <a:t> </a:t>
            </a:r>
            <a:r>
              <a:rPr lang="en-US" dirty="0" err="1"/>
              <a:t>siden</a:t>
            </a:r>
            <a:r>
              <a:rPr lang="en-US" dirty="0"/>
              <a:t> </a:t>
            </a:r>
            <a:r>
              <a:rPr lang="en-US" dirty="0" err="1"/>
              <a:t>kvantemekanikken</a:t>
            </a:r>
            <a:r>
              <a:rPr lang="en-US" dirty="0"/>
              <a:t> er </a:t>
            </a:r>
            <a:r>
              <a:rPr lang="en-US" dirty="0" err="1"/>
              <a:t>probabilistisk</a:t>
            </a:r>
            <a:endParaRPr lang="en-US" dirty="0"/>
          </a:p>
          <a:p>
            <a:r>
              <a:rPr lang="en-US" dirty="0"/>
              <a:t>Ingen </a:t>
            </a:r>
            <a:r>
              <a:rPr lang="en-US" dirty="0" err="1"/>
              <a:t>kontradiksjon</a:t>
            </a:r>
            <a:r>
              <a:rPr lang="en-US" dirty="0"/>
              <a:t> med Heisenberg </a:t>
            </a:r>
            <a:r>
              <a:rPr lang="en-US" dirty="0" err="1"/>
              <a:t>siden</a:t>
            </a:r>
            <a:r>
              <a:rPr lang="en-US" dirty="0"/>
              <a:t> </a:t>
            </a:r>
            <a:r>
              <a:rPr lang="en-US" dirty="0" err="1"/>
              <a:t>Plancks</a:t>
            </a:r>
            <a:r>
              <a:rPr lang="en-US" dirty="0"/>
              <a:t> </a:t>
            </a:r>
            <a:r>
              <a:rPr lang="en-US" dirty="0" err="1"/>
              <a:t>konstant</a:t>
            </a:r>
            <a:r>
              <a:rPr lang="en-US" dirty="0"/>
              <a:t> er </a:t>
            </a:r>
            <a:r>
              <a:rPr lang="en-US" dirty="0" err="1"/>
              <a:t>ganske</a:t>
            </a:r>
            <a:r>
              <a:rPr lang="en-US" dirty="0"/>
              <a:t> </a:t>
            </a:r>
            <a:r>
              <a:rPr lang="en-US" dirty="0" err="1"/>
              <a:t>liten</a:t>
            </a:r>
            <a:r>
              <a:rPr lang="en-US" dirty="0"/>
              <a:t>...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23643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FD659F-158C-555C-CDF6-FDDA33FCF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Korrespondanseprinsippet</a:t>
            </a:r>
            <a:r>
              <a:rPr lang="en-US" dirty="0"/>
              <a:t> for </a:t>
            </a:r>
            <a:r>
              <a:rPr lang="en-US" dirty="0" err="1"/>
              <a:t>partikkel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boks</a:t>
            </a:r>
            <a:r>
              <a:rPr lang="en-US" dirty="0"/>
              <a:t>: </a:t>
            </a:r>
            <a:r>
              <a:rPr lang="en-US" dirty="0" err="1"/>
              <a:t>posisjon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0C58DB-A48E-3511-5F88-E0DDF6BBBA64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r>
              <a:rPr lang="en-US" dirty="0" err="1"/>
              <a:t>Kvantemekanisk</a:t>
            </a:r>
            <a:r>
              <a:rPr lang="en-US" dirty="0"/>
              <a:t>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Klassisk</a:t>
            </a:r>
            <a:r>
              <a:rPr lang="en-US" dirty="0"/>
              <a:t>: </a:t>
            </a:r>
            <a:r>
              <a:rPr lang="en-US" i="1" dirty="0"/>
              <a:t>P</a:t>
            </a:r>
            <a:r>
              <a:rPr lang="en-US" dirty="0"/>
              <a:t>(</a:t>
            </a:r>
            <a:r>
              <a:rPr lang="en-US" i="1" dirty="0"/>
              <a:t>x</a:t>
            </a:r>
            <a:r>
              <a:rPr lang="en-US" dirty="0"/>
              <a:t>) = 1/</a:t>
            </a:r>
            <a:r>
              <a:rPr lang="en-US" i="1" dirty="0"/>
              <a:t>a, </a:t>
            </a:r>
          </a:p>
          <a:p>
            <a:endParaRPr lang="en-US" i="1" dirty="0"/>
          </a:p>
          <a:p>
            <a:endParaRPr lang="en-US" i="1" dirty="0"/>
          </a:p>
          <a:p>
            <a:endParaRPr lang="en-US" i="1" dirty="0"/>
          </a:p>
          <a:p>
            <a:r>
              <a:rPr lang="en-US" i="1" dirty="0"/>
              <a:t>I </a:t>
            </a:r>
            <a:r>
              <a:rPr lang="en-US" i="1" dirty="0" err="1"/>
              <a:t>grensen</a:t>
            </a:r>
            <a:r>
              <a:rPr lang="en-US" i="1" dirty="0"/>
              <a:t> n</a:t>
            </a:r>
            <a:r>
              <a:rPr lang="en-US" i="1" dirty="0">
                <a:sym typeface="Wingdings" pitchFamily="2" charset="2"/>
              </a:rPr>
              <a:t> ∞ </a:t>
            </a:r>
            <a:r>
              <a:rPr lang="en-US" i="1" dirty="0" err="1">
                <a:sym typeface="Wingdings" pitchFamily="2" charset="2"/>
              </a:rPr>
              <a:t>blir</a:t>
            </a:r>
            <a:r>
              <a:rPr lang="en-US" i="1" dirty="0">
                <a:sym typeface="Wingdings" pitchFamily="2" charset="2"/>
              </a:rPr>
              <a:t> </a:t>
            </a:r>
            <a:r>
              <a:rPr lang="en-US" i="1" dirty="0" err="1">
                <a:sym typeface="Wingdings" pitchFamily="2" charset="2"/>
              </a:rPr>
              <a:t>statistikken</a:t>
            </a:r>
            <a:r>
              <a:rPr lang="en-US" i="1" dirty="0">
                <a:sym typeface="Wingdings" pitchFamily="2" charset="2"/>
              </a:rPr>
              <a:t> </a:t>
            </a:r>
            <a:r>
              <a:rPr lang="en-US" i="1" dirty="0" err="1">
                <a:sym typeface="Wingdings" pitchFamily="2" charset="2"/>
              </a:rPr>
              <a:t>klassisk</a:t>
            </a:r>
            <a:r>
              <a:rPr lang="en-US" i="1" dirty="0">
                <a:sym typeface="Wingdings" pitchFamily="2" charset="2"/>
              </a:rPr>
              <a:t>!</a:t>
            </a:r>
            <a:endParaRPr lang="en-US" i="1" dirty="0"/>
          </a:p>
        </p:txBody>
      </p:sp>
      <p:pic>
        <p:nvPicPr>
          <p:cNvPr id="5" name="Picture 4" descr="A math problem with numbers and symbols&#10;&#10;Description automatically generated">
            <a:extLst>
              <a:ext uri="{FF2B5EF4-FFF2-40B4-BE49-F238E27FC236}">
                <a16:creationId xmlns:a16="http://schemas.microsoft.com/office/drawing/2014/main" id="{06B153DE-C4A4-2CEF-7FB8-465E2F5499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3314" y="1705805"/>
            <a:ext cx="5130800" cy="13081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6BF6009-5A46-6B27-2B19-C3F0FA77EB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6674" y="3825053"/>
            <a:ext cx="2705100" cy="7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1175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B06FC-753B-BC58-AE67-604B14A786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68" y="161943"/>
            <a:ext cx="11431664" cy="1061945"/>
          </a:xfrm>
        </p:spPr>
        <p:txBody>
          <a:bodyPr/>
          <a:lstStyle/>
          <a:p>
            <a:r>
              <a:rPr lang="en-US" dirty="0" err="1"/>
              <a:t>Partikkel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boks</a:t>
            </a:r>
            <a:r>
              <a:rPr lang="en-US" dirty="0"/>
              <a:t>: </a:t>
            </a:r>
            <a:r>
              <a:rPr lang="en-US" dirty="0" err="1"/>
              <a:t>bevegelsesmengde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348F96-A6B8-0FC7-7C88-98E936E4F230}"/>
              </a:ext>
            </a:extLst>
          </p:cNvPr>
          <p:cNvSpPr>
            <a:spLocks noGrp="1"/>
          </p:cNvSpPr>
          <p:nvPr>
            <p:ph sz="half" idx="30"/>
          </p:nvPr>
        </p:nvSpPr>
        <p:spPr>
          <a:xfrm>
            <a:off x="380169" y="1083365"/>
            <a:ext cx="11431663" cy="5612691"/>
          </a:xfrm>
        </p:spPr>
        <p:txBody>
          <a:bodyPr/>
          <a:lstStyle/>
          <a:p>
            <a:r>
              <a:rPr lang="en-US" dirty="0" err="1"/>
              <a:t>Klassisk</a:t>
            </a:r>
            <a:r>
              <a:rPr lang="en-US" dirty="0"/>
              <a:t> </a:t>
            </a:r>
            <a:r>
              <a:rPr lang="en-US" dirty="0" err="1"/>
              <a:t>resultat</a:t>
            </a:r>
            <a:r>
              <a:rPr lang="en-US" dirty="0"/>
              <a:t>: </a:t>
            </a:r>
            <a:r>
              <a:rPr lang="en-US" dirty="0" err="1"/>
              <a:t>partikkelen</a:t>
            </a:r>
            <a:r>
              <a:rPr lang="en-US" dirty="0"/>
              <a:t> </a:t>
            </a:r>
            <a:r>
              <a:rPr lang="en-US" dirty="0" err="1"/>
              <a:t>kan</a:t>
            </a:r>
            <a:r>
              <a:rPr lang="en-US" dirty="0"/>
              <a:t> bare ha to </a:t>
            </a:r>
            <a:r>
              <a:rPr lang="en-US" dirty="0" err="1"/>
              <a:t>bevegelsesmengder</a:t>
            </a:r>
            <a:r>
              <a:rPr lang="en-US" dirty="0"/>
              <a:t>:</a:t>
            </a:r>
          </a:p>
          <a:p>
            <a:endParaRPr lang="en-US" dirty="0"/>
          </a:p>
          <a:p>
            <a:r>
              <a:rPr lang="en-US" dirty="0"/>
              <a:t>Med </a:t>
            </a:r>
            <a:r>
              <a:rPr lang="en-US" dirty="0" err="1"/>
              <a:t>lik</a:t>
            </a:r>
            <a:r>
              <a:rPr lang="en-US" dirty="0"/>
              <a:t> </a:t>
            </a:r>
            <a:r>
              <a:rPr lang="en-US" dirty="0" err="1"/>
              <a:t>sannsynlighet</a:t>
            </a:r>
            <a:r>
              <a:rPr lang="en-US" dirty="0"/>
              <a:t> </a:t>
            </a:r>
          </a:p>
          <a:p>
            <a:r>
              <a:rPr lang="en-US" dirty="0" err="1"/>
              <a:t>Kvantemekanikk</a:t>
            </a:r>
            <a:r>
              <a:rPr lang="en-US" dirty="0"/>
              <a:t>: Vi </a:t>
            </a:r>
            <a:r>
              <a:rPr lang="en-US" dirty="0" err="1"/>
              <a:t>gjør</a:t>
            </a:r>
            <a:r>
              <a:rPr lang="en-US" dirty="0"/>
              <a:t> </a:t>
            </a:r>
            <a:r>
              <a:rPr lang="en-US" dirty="0" err="1"/>
              <a:t>annerledes</a:t>
            </a:r>
            <a:r>
              <a:rPr lang="en-US" dirty="0"/>
              <a:t> </a:t>
            </a:r>
            <a:r>
              <a:rPr lang="en-US" dirty="0" err="1"/>
              <a:t>enn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boka</a:t>
            </a:r>
            <a:endParaRPr lang="en-US" dirty="0"/>
          </a:p>
          <a:p>
            <a:r>
              <a:rPr lang="en-US" dirty="0" err="1"/>
              <a:t>Hva</a:t>
            </a:r>
            <a:r>
              <a:rPr lang="en-US" dirty="0"/>
              <a:t> er </a:t>
            </a:r>
            <a:r>
              <a:rPr lang="en-US" dirty="0" err="1"/>
              <a:t>sannsynlighetsfordelingen</a:t>
            </a:r>
            <a:r>
              <a:rPr lang="en-US" dirty="0"/>
              <a:t> for </a:t>
            </a:r>
            <a:r>
              <a:rPr lang="en-US" dirty="0" err="1"/>
              <a:t>bevegelsesmengde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egentilstand</a:t>
            </a:r>
            <a:r>
              <a:rPr lang="en-US" dirty="0"/>
              <a:t> for </a:t>
            </a:r>
            <a:r>
              <a:rPr lang="en-US" dirty="0" err="1"/>
              <a:t>energi</a:t>
            </a:r>
            <a:r>
              <a:rPr lang="en-US" dirty="0"/>
              <a:t>,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klassisk</a:t>
            </a:r>
            <a:r>
              <a:rPr lang="en-US" dirty="0"/>
              <a:t> </a:t>
            </a:r>
            <a:r>
              <a:rPr lang="en-US" dirty="0" err="1"/>
              <a:t>grense</a:t>
            </a:r>
            <a:r>
              <a:rPr lang="en-US" dirty="0"/>
              <a:t>? </a:t>
            </a:r>
            <a:r>
              <a:rPr lang="en-US" dirty="0" err="1"/>
              <a:t>Absolutt-kvadratet</a:t>
            </a:r>
            <a:r>
              <a:rPr lang="en-US" dirty="0"/>
              <a:t> av: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Vi </a:t>
            </a:r>
            <a:r>
              <a:rPr lang="en-US" dirty="0" err="1"/>
              <a:t>fikserer</a:t>
            </a:r>
            <a:r>
              <a:rPr lang="en-US" dirty="0"/>
              <a:t> </a:t>
            </a:r>
            <a:r>
              <a:rPr lang="en-US" dirty="0" err="1"/>
              <a:t>energi</a:t>
            </a:r>
            <a:r>
              <a:rPr lang="en-US" dirty="0"/>
              <a:t> </a:t>
            </a:r>
            <a:r>
              <a:rPr lang="en-US" i="1" dirty="0"/>
              <a:t>E, </a:t>
            </a:r>
            <a:r>
              <a:rPr lang="en-US" dirty="0" err="1"/>
              <a:t>og</a:t>
            </a:r>
            <a:r>
              <a:rPr lang="en-US" dirty="0"/>
              <a:t> lar </a:t>
            </a:r>
            <a:r>
              <a:rPr lang="en-US" dirty="0" err="1"/>
              <a:t>boksen</a:t>
            </a:r>
            <a:r>
              <a:rPr lang="en-US" dirty="0"/>
              <a:t> </a:t>
            </a:r>
            <a:r>
              <a:rPr lang="en-US" dirty="0" err="1"/>
              <a:t>bli</a:t>
            </a:r>
            <a:r>
              <a:rPr lang="en-US" dirty="0"/>
              <a:t> </a:t>
            </a:r>
            <a:r>
              <a:rPr lang="en-US" dirty="0" err="1"/>
              <a:t>stor</a:t>
            </a:r>
            <a:r>
              <a:rPr lang="en-US" dirty="0"/>
              <a:t>: </a:t>
            </a:r>
            <a:r>
              <a:rPr lang="en-US" i="1" dirty="0"/>
              <a:t>L </a:t>
            </a:r>
            <a:r>
              <a:rPr lang="en-US" i="1" dirty="0" err="1"/>
              <a:t>blir</a:t>
            </a:r>
            <a:r>
              <a:rPr lang="en-US" i="1" dirty="0"/>
              <a:t> </a:t>
            </a:r>
            <a:r>
              <a:rPr lang="en-US" i="1" dirty="0" err="1"/>
              <a:t>stor</a:t>
            </a:r>
            <a:endParaRPr lang="en-US" i="1" dirty="0"/>
          </a:p>
          <a:p>
            <a:r>
              <a:rPr lang="en-US" dirty="0"/>
              <a:t>Da </a:t>
            </a:r>
            <a:r>
              <a:rPr lang="en-US" dirty="0" err="1"/>
              <a:t>sier</a:t>
            </a:r>
            <a:r>
              <a:rPr lang="en-US" dirty="0"/>
              <a:t> de Broglie at vi </a:t>
            </a:r>
            <a:r>
              <a:rPr lang="en-US" dirty="0" err="1"/>
              <a:t>skal</a:t>
            </a:r>
            <a:r>
              <a:rPr lang="en-US" dirty="0"/>
              <a:t> </a:t>
            </a:r>
            <a:r>
              <a:rPr lang="en-US" dirty="0" err="1"/>
              <a:t>kunne</a:t>
            </a:r>
            <a:r>
              <a:rPr lang="en-US" dirty="0"/>
              <a:t> </a:t>
            </a:r>
            <a:r>
              <a:rPr lang="en-US" dirty="0" err="1"/>
              <a:t>tenke</a:t>
            </a:r>
            <a:r>
              <a:rPr lang="en-US" dirty="0"/>
              <a:t> </a:t>
            </a:r>
            <a:r>
              <a:rPr lang="en-US" dirty="0" err="1"/>
              <a:t>klassisk</a:t>
            </a:r>
            <a:endParaRPr lang="en-US" dirty="0"/>
          </a:p>
          <a:p>
            <a:r>
              <a:rPr lang="en-US" dirty="0"/>
              <a:t>Formel for </a:t>
            </a:r>
            <a:r>
              <a:rPr lang="en-US" i="1" dirty="0"/>
              <a:t>E </a:t>
            </a:r>
            <a:r>
              <a:rPr lang="en-US" i="1" dirty="0" err="1"/>
              <a:t>gir</a:t>
            </a:r>
            <a:r>
              <a:rPr lang="en-US" i="1" dirty="0"/>
              <a:t> at n </a:t>
            </a:r>
            <a:r>
              <a:rPr lang="en-US" i="1" dirty="0" err="1"/>
              <a:t>blir</a:t>
            </a:r>
            <a:r>
              <a:rPr lang="en-US" i="1" dirty="0"/>
              <a:t> </a:t>
            </a:r>
            <a:r>
              <a:rPr lang="en-US" i="1" dirty="0" err="1"/>
              <a:t>stor</a:t>
            </a:r>
            <a:endParaRPr lang="en-US" i="1" dirty="0"/>
          </a:p>
          <a:p>
            <a:endParaRPr lang="en-US" i="1" dirty="0"/>
          </a:p>
          <a:p>
            <a:endParaRPr lang="en-US" i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6E2B26-FCAA-8109-78D5-FE20A410B4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6500" y="1661551"/>
            <a:ext cx="1079500" cy="355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D905FC7-CBB4-FCE4-3888-C90B439166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6511" y="4040750"/>
            <a:ext cx="6908800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8501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441DED-4EBF-CA67-0CF7-693BDF525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68" y="161944"/>
            <a:ext cx="11431664" cy="754068"/>
          </a:xfrm>
        </p:spPr>
        <p:txBody>
          <a:bodyPr anchor="t">
            <a:normAutofit/>
          </a:bodyPr>
          <a:lstStyle/>
          <a:p>
            <a:r>
              <a:rPr lang="en-US" dirty="0" err="1"/>
              <a:t>Bevegelsesmengde</a:t>
            </a:r>
            <a:r>
              <a:rPr lang="en-US" dirty="0"/>
              <a:t>, </a:t>
            </a:r>
            <a:r>
              <a:rPr lang="en-US" dirty="0" err="1"/>
              <a:t>sannsynlighet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F5788B0-C6C1-2744-B55F-709206F353AF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2"/>
          <a:stretch/>
        </p:blipFill>
        <p:spPr>
          <a:xfrm>
            <a:off x="1375268" y="1180008"/>
            <a:ext cx="9441464" cy="5677992"/>
          </a:xfrm>
          <a:noFill/>
        </p:spPr>
      </p:pic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661F9C22-0549-ADC4-0931-715AFE7BC8B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81001" y="6280142"/>
            <a:ext cx="1021262" cy="202980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Rectangular Callout 10">
            <a:extLst>
              <a:ext uri="{FF2B5EF4-FFF2-40B4-BE49-F238E27FC236}">
                <a16:creationId xmlns:a16="http://schemas.microsoft.com/office/drawing/2014/main" id="{ABCAA54B-0BE1-5339-7300-F50134798728}"/>
              </a:ext>
            </a:extLst>
          </p:cNvPr>
          <p:cNvSpPr/>
          <p:nvPr/>
        </p:nvSpPr>
        <p:spPr>
          <a:xfrm>
            <a:off x="8257735" y="1533378"/>
            <a:ext cx="2293034" cy="1575582"/>
          </a:xfrm>
          <a:prstGeom prst="wedgeRectCallout">
            <a:avLst>
              <a:gd name="adj1" fmla="val -69299"/>
              <a:gd name="adj2" fmla="val 39286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Klassisk</a:t>
            </a:r>
            <a:r>
              <a:rPr lang="en-US" sz="2400" dirty="0"/>
              <a:t> </a:t>
            </a:r>
            <a:r>
              <a:rPr lang="en-US" sz="2400" dirty="0" err="1"/>
              <a:t>tillatt</a:t>
            </a:r>
            <a:r>
              <a:rPr lang="en-US" sz="2400" dirty="0"/>
              <a:t> </a:t>
            </a:r>
            <a:r>
              <a:rPr lang="en-US" sz="2400" dirty="0" err="1"/>
              <a:t>verdi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6217214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441DED-4EBF-CA67-0CF7-693BDF525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68" y="161944"/>
            <a:ext cx="11431664" cy="754068"/>
          </a:xfrm>
        </p:spPr>
        <p:txBody>
          <a:bodyPr anchor="t">
            <a:normAutofit/>
          </a:bodyPr>
          <a:lstStyle/>
          <a:p>
            <a:r>
              <a:rPr lang="en-US" dirty="0" err="1"/>
              <a:t>Bevegelsesmengde</a:t>
            </a:r>
            <a:r>
              <a:rPr lang="en-US" dirty="0"/>
              <a:t>, </a:t>
            </a:r>
            <a:r>
              <a:rPr lang="en-US" dirty="0" err="1"/>
              <a:t>sannsynlighet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F5788B0-C6C1-2744-B55F-709206F353AF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2"/>
          <a:srcRect/>
          <a:stretch/>
        </p:blipFill>
        <p:spPr>
          <a:xfrm>
            <a:off x="1375268" y="1180008"/>
            <a:ext cx="9441464" cy="5677992"/>
          </a:xfrm>
          <a:noFill/>
        </p:spPr>
      </p:pic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661F9C22-0549-ADC4-0931-715AFE7BC8B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81001" y="6280142"/>
            <a:ext cx="1021262" cy="20298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2895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441DED-4EBF-CA67-0CF7-693BDF525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68" y="161944"/>
            <a:ext cx="11431664" cy="754068"/>
          </a:xfrm>
        </p:spPr>
        <p:txBody>
          <a:bodyPr anchor="t">
            <a:normAutofit/>
          </a:bodyPr>
          <a:lstStyle/>
          <a:p>
            <a:r>
              <a:rPr lang="en-US" dirty="0" err="1"/>
              <a:t>Bevegelsesmengde</a:t>
            </a:r>
            <a:r>
              <a:rPr lang="en-US" dirty="0"/>
              <a:t>, </a:t>
            </a:r>
            <a:r>
              <a:rPr lang="en-US" dirty="0" err="1"/>
              <a:t>sannsynlighet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F5788B0-C6C1-2744-B55F-709206F353AF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2"/>
          <a:srcRect/>
          <a:stretch/>
        </p:blipFill>
        <p:spPr>
          <a:xfrm>
            <a:off x="1375268" y="1180008"/>
            <a:ext cx="9441464" cy="5677992"/>
          </a:xfrm>
          <a:noFill/>
        </p:spPr>
      </p:pic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661F9C22-0549-ADC4-0931-715AFE7BC8B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81001" y="6280142"/>
            <a:ext cx="1021262" cy="20298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79455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441DED-4EBF-CA67-0CF7-693BDF525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68" y="161944"/>
            <a:ext cx="11431664" cy="754068"/>
          </a:xfrm>
        </p:spPr>
        <p:txBody>
          <a:bodyPr anchor="t">
            <a:normAutofit/>
          </a:bodyPr>
          <a:lstStyle/>
          <a:p>
            <a:r>
              <a:rPr lang="en-US" dirty="0" err="1"/>
              <a:t>Bevegelsesmengde</a:t>
            </a:r>
            <a:r>
              <a:rPr lang="en-US" dirty="0"/>
              <a:t>, </a:t>
            </a:r>
            <a:r>
              <a:rPr lang="en-US" dirty="0" err="1"/>
              <a:t>sannsynlighet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F5788B0-C6C1-2744-B55F-709206F353AF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2"/>
          <a:srcRect/>
          <a:stretch/>
        </p:blipFill>
        <p:spPr>
          <a:xfrm>
            <a:off x="1375268" y="1180008"/>
            <a:ext cx="9441464" cy="5677992"/>
          </a:xfrm>
          <a:noFill/>
        </p:spPr>
      </p:pic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661F9C22-0549-ADC4-0931-715AFE7BC8B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81001" y="6280142"/>
            <a:ext cx="1021262" cy="20298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5727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BC2162-92FC-89B9-EE27-0F1F8D161E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Kommutatoren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748017-57E1-2429-510E-3B8B51A38CAB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r>
              <a:rPr lang="en-US" dirty="0"/>
              <a:t>La </a:t>
            </a:r>
            <a:r>
              <a:rPr lang="en-US" i="1" dirty="0"/>
              <a:t>A</a:t>
            </a:r>
            <a:r>
              <a:rPr lang="en-US" dirty="0"/>
              <a:t> </a:t>
            </a:r>
            <a:r>
              <a:rPr lang="en-US" dirty="0" err="1"/>
              <a:t>og</a:t>
            </a:r>
            <a:r>
              <a:rPr lang="en-US" dirty="0"/>
              <a:t> </a:t>
            </a:r>
            <a:r>
              <a:rPr lang="en-US" i="1" dirty="0"/>
              <a:t>B </a:t>
            </a:r>
            <a:r>
              <a:rPr lang="en-US" dirty="0" err="1"/>
              <a:t>være</a:t>
            </a:r>
            <a:r>
              <a:rPr lang="en-US" dirty="0"/>
              <a:t> to observable. Vi </a:t>
            </a:r>
            <a:r>
              <a:rPr lang="en-US" dirty="0" err="1"/>
              <a:t>sier</a:t>
            </a:r>
            <a:r>
              <a:rPr lang="en-US" dirty="0"/>
              <a:t> at de </a:t>
            </a:r>
            <a:r>
              <a:rPr lang="en-US" u="sng" dirty="0" err="1"/>
              <a:t>kommuterer</a:t>
            </a:r>
            <a:r>
              <a:rPr lang="en-US" i="1" dirty="0"/>
              <a:t> </a:t>
            </a:r>
            <a:r>
              <a:rPr lang="en-US" dirty="0" err="1"/>
              <a:t>dersom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Altså</a:t>
            </a:r>
            <a:r>
              <a:rPr lang="en-US" dirty="0"/>
              <a:t> spiller </a:t>
            </a:r>
            <a:r>
              <a:rPr lang="en-US" dirty="0" err="1"/>
              <a:t>ikke</a:t>
            </a:r>
            <a:r>
              <a:rPr lang="en-US" dirty="0"/>
              <a:t> </a:t>
            </a:r>
            <a:r>
              <a:rPr lang="en-US" dirty="0" err="1"/>
              <a:t>rekkefølgen</a:t>
            </a:r>
            <a:r>
              <a:rPr lang="en-US" dirty="0"/>
              <a:t> </a:t>
            </a:r>
            <a:r>
              <a:rPr lang="en-US" dirty="0" err="1"/>
              <a:t>på</a:t>
            </a:r>
            <a:r>
              <a:rPr lang="en-US" dirty="0"/>
              <a:t> </a:t>
            </a:r>
            <a:r>
              <a:rPr lang="en-US" dirty="0" err="1"/>
              <a:t>operatorene</a:t>
            </a:r>
            <a:r>
              <a:rPr lang="en-US" dirty="0"/>
              <a:t> </a:t>
            </a:r>
            <a:r>
              <a:rPr lang="en-US" dirty="0" err="1"/>
              <a:t>noen</a:t>
            </a:r>
            <a:r>
              <a:rPr lang="en-US" dirty="0"/>
              <a:t> </a:t>
            </a:r>
            <a:r>
              <a:rPr lang="en-US" dirty="0" err="1"/>
              <a:t>rolle</a:t>
            </a:r>
            <a:r>
              <a:rPr lang="en-US" dirty="0"/>
              <a:t>.</a:t>
            </a:r>
          </a:p>
          <a:p>
            <a:r>
              <a:rPr lang="en-US" dirty="0"/>
              <a:t>La </a:t>
            </a:r>
            <a:r>
              <a:rPr lang="en-US" dirty="0" err="1"/>
              <a:t>oss</a:t>
            </a:r>
            <a:r>
              <a:rPr lang="en-US" dirty="0"/>
              <a:t> </a:t>
            </a:r>
            <a:r>
              <a:rPr lang="en-US" dirty="0" err="1"/>
              <a:t>regne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noen</a:t>
            </a:r>
            <a:r>
              <a:rPr lang="en-US" dirty="0"/>
              <a:t> </a:t>
            </a:r>
            <a:r>
              <a:rPr lang="en-US" dirty="0" err="1"/>
              <a:t>kommutatorer</a:t>
            </a:r>
            <a:r>
              <a:rPr lang="en-US" dirty="0"/>
              <a:t>: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2A4BBF-66E1-013B-4FBB-62E3C93C91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0650" y="1790481"/>
            <a:ext cx="1181100" cy="2921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0950463-BA2E-86BB-BD6F-C4E9511A1D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7693" y="2611896"/>
            <a:ext cx="2616200" cy="355600"/>
          </a:xfrm>
          <a:prstGeom prst="rect">
            <a:avLst/>
          </a:prstGeom>
        </p:spPr>
      </p:pic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A26CC66E-6E25-5D17-E0E3-C2009BE19C62}"/>
              </a:ext>
            </a:extLst>
          </p:cNvPr>
          <p:cNvSpPr/>
          <p:nvPr/>
        </p:nvSpPr>
        <p:spPr>
          <a:xfrm>
            <a:off x="2522483" y="1702676"/>
            <a:ext cx="2207172" cy="735724"/>
          </a:xfrm>
          <a:prstGeom prst="wedgeRoundRectCallout">
            <a:avLst>
              <a:gd name="adj1" fmla="val 41072"/>
              <a:gd name="adj2" fmla="val 83929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“</a:t>
            </a:r>
            <a:r>
              <a:rPr lang="en-US" sz="2400" dirty="0" err="1"/>
              <a:t>Kommutator</a:t>
            </a:r>
            <a:r>
              <a:rPr lang="en-US" sz="2400" dirty="0"/>
              <a:t>”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7525F11-B0E9-00F3-026F-3BEC8A2F4B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3983" y="4812424"/>
            <a:ext cx="1397000" cy="3429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EFAF1C8-B9F7-CB82-C390-18B9F37AD0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07653" y="5596834"/>
            <a:ext cx="1663700" cy="355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52CE3CC-1D51-9A48-2E9D-08BCE56139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53600" y="4834834"/>
            <a:ext cx="1447800" cy="6223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3C99B89-E773-AAEE-D410-57D1FD302A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32570" y="5669100"/>
            <a:ext cx="1257300" cy="31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8550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505BC2-0962-01C6-03C2-8DEEFF408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Hva</a:t>
            </a:r>
            <a:r>
              <a:rPr lang="en-US" dirty="0"/>
              <a:t> er </a:t>
            </a:r>
            <a:r>
              <a:rPr lang="en-US" dirty="0" err="1"/>
              <a:t>spesielt</a:t>
            </a:r>
            <a:r>
              <a:rPr lang="en-US" dirty="0"/>
              <a:t> med </a:t>
            </a:r>
            <a:r>
              <a:rPr lang="en-US" dirty="0" err="1"/>
              <a:t>kommuterende</a:t>
            </a:r>
            <a:r>
              <a:rPr lang="en-US" dirty="0"/>
              <a:t> observable?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F7B29F-440D-363E-3E0A-531ACC0ACF5F}"/>
              </a:ext>
            </a:extLst>
          </p:cNvPr>
          <p:cNvSpPr>
            <a:spLocks noGrp="1"/>
          </p:cNvSpPr>
          <p:nvPr>
            <p:ph sz="half" idx="30"/>
          </p:nvPr>
        </p:nvSpPr>
        <p:spPr>
          <a:xfrm>
            <a:off x="380169" y="1083366"/>
            <a:ext cx="11431663" cy="5612690"/>
          </a:xfrm>
        </p:spPr>
        <p:txBody>
          <a:bodyPr/>
          <a:lstStyle/>
          <a:p>
            <a:r>
              <a:rPr lang="en-US" dirty="0" err="1"/>
              <a:t>Matematisk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Man </a:t>
            </a:r>
            <a:r>
              <a:rPr lang="en-US" dirty="0" err="1"/>
              <a:t>kan</a:t>
            </a:r>
            <a:r>
              <a:rPr lang="en-US" dirty="0"/>
              <a:t> </a:t>
            </a:r>
            <a:r>
              <a:rPr lang="en-US" dirty="0" err="1"/>
              <a:t>finne</a:t>
            </a:r>
            <a:r>
              <a:rPr lang="en-US" dirty="0"/>
              <a:t> et </a:t>
            </a:r>
            <a:r>
              <a:rPr lang="en-US" u="sng" dirty="0" err="1"/>
              <a:t>felles</a:t>
            </a:r>
            <a:r>
              <a:rPr lang="en-US" u="sng" dirty="0"/>
              <a:t> </a:t>
            </a:r>
            <a:r>
              <a:rPr lang="en-US" u="sng" dirty="0" err="1"/>
              <a:t>egenfunksjonssett</a:t>
            </a:r>
            <a:endParaRPr lang="en-US" dirty="0"/>
          </a:p>
          <a:p>
            <a:pPr lvl="1"/>
            <a:r>
              <a:rPr lang="en-US" dirty="0" err="1"/>
              <a:t>Altså</a:t>
            </a:r>
            <a:r>
              <a:rPr lang="en-US" dirty="0"/>
              <a:t>, man </a:t>
            </a:r>
            <a:r>
              <a:rPr lang="en-US" dirty="0" err="1"/>
              <a:t>kan</a:t>
            </a:r>
            <a:r>
              <a:rPr lang="en-US" dirty="0"/>
              <a:t> </a:t>
            </a:r>
            <a:r>
              <a:rPr lang="en-US" dirty="0" err="1"/>
              <a:t>finne</a:t>
            </a:r>
            <a:r>
              <a:rPr lang="en-US" dirty="0"/>
              <a:t> et </a:t>
            </a:r>
            <a:r>
              <a:rPr lang="en-US" dirty="0" err="1"/>
              <a:t>komplett</a:t>
            </a:r>
            <a:r>
              <a:rPr lang="en-US" dirty="0"/>
              <a:t> sett av </a:t>
            </a:r>
            <a:r>
              <a:rPr lang="en-US" dirty="0" err="1"/>
              <a:t>egenfunksjoner</a:t>
            </a:r>
            <a:br>
              <a:rPr lang="en-US" dirty="0"/>
            </a:br>
            <a:r>
              <a:rPr lang="en-US" dirty="0" err="1"/>
              <a:t>slik</a:t>
            </a:r>
            <a:r>
              <a:rPr lang="en-US" dirty="0"/>
              <a:t> at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NB! Det er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u="sng" dirty="0" err="1"/>
              <a:t>utgangspunktet</a:t>
            </a:r>
            <a:r>
              <a:rPr lang="en-US" dirty="0"/>
              <a:t> </a:t>
            </a:r>
            <a:r>
              <a:rPr lang="en-US" dirty="0" err="1"/>
              <a:t>ingen</a:t>
            </a:r>
            <a:r>
              <a:rPr lang="en-US" dirty="0"/>
              <a:t> </a:t>
            </a:r>
            <a:r>
              <a:rPr lang="en-US" dirty="0" err="1"/>
              <a:t>grunn</a:t>
            </a:r>
            <a:r>
              <a:rPr lang="en-US" dirty="0"/>
              <a:t> </a:t>
            </a:r>
            <a:r>
              <a:rPr lang="en-US" dirty="0" err="1"/>
              <a:t>til</a:t>
            </a:r>
            <a:r>
              <a:rPr lang="en-US" dirty="0"/>
              <a:t> at to observable </a:t>
            </a:r>
            <a:r>
              <a:rPr lang="en-US" dirty="0" err="1"/>
              <a:t>skal</a:t>
            </a:r>
            <a:r>
              <a:rPr lang="en-US" dirty="0"/>
              <a:t> ha de </a:t>
            </a:r>
            <a:r>
              <a:rPr lang="en-US" dirty="0" err="1"/>
              <a:t>samme</a:t>
            </a:r>
            <a:r>
              <a:rPr lang="en-US" dirty="0"/>
              <a:t> </a:t>
            </a:r>
            <a:r>
              <a:rPr lang="en-US" dirty="0" err="1"/>
              <a:t>egenfunksjonene</a:t>
            </a:r>
            <a:r>
              <a:rPr lang="en-US" dirty="0"/>
              <a:t>!</a:t>
            </a:r>
          </a:p>
          <a:p>
            <a:pPr lvl="1"/>
            <a:endParaRPr lang="en-US" dirty="0"/>
          </a:p>
          <a:p>
            <a:r>
              <a:rPr lang="en-US" dirty="0" err="1"/>
              <a:t>Konsekvens</a:t>
            </a:r>
            <a:r>
              <a:rPr lang="en-US" dirty="0"/>
              <a:t>:</a:t>
            </a:r>
          </a:p>
          <a:p>
            <a:pPr lvl="1"/>
            <a:r>
              <a:rPr lang="en-US" dirty="0" err="1"/>
              <a:t>Rekkefølgen</a:t>
            </a:r>
            <a:r>
              <a:rPr lang="en-US" dirty="0"/>
              <a:t> av </a:t>
            </a:r>
            <a:r>
              <a:rPr lang="en-US" dirty="0" err="1"/>
              <a:t>målinger</a:t>
            </a:r>
            <a:r>
              <a:rPr lang="en-US" dirty="0"/>
              <a:t> </a:t>
            </a:r>
            <a:r>
              <a:rPr lang="en-US" dirty="0" err="1"/>
              <a:t>på</a:t>
            </a:r>
            <a:r>
              <a:rPr lang="en-US" dirty="0"/>
              <a:t> A </a:t>
            </a:r>
            <a:r>
              <a:rPr lang="en-US" dirty="0" err="1"/>
              <a:t>og</a:t>
            </a:r>
            <a:r>
              <a:rPr lang="en-US" dirty="0"/>
              <a:t> B spiller </a:t>
            </a:r>
            <a:r>
              <a:rPr lang="en-US" dirty="0" err="1"/>
              <a:t>ingen</a:t>
            </a:r>
            <a:r>
              <a:rPr lang="en-US" dirty="0"/>
              <a:t> </a:t>
            </a:r>
            <a:r>
              <a:rPr lang="en-US" dirty="0" err="1"/>
              <a:t>rolle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Kollaps</a:t>
            </a:r>
            <a:r>
              <a:rPr lang="en-US" dirty="0"/>
              <a:t> av </a:t>
            </a:r>
            <a:r>
              <a:rPr lang="en-US" dirty="0" err="1"/>
              <a:t>bølgefunksjon</a:t>
            </a:r>
            <a:r>
              <a:rPr lang="en-US" dirty="0"/>
              <a:t> </a:t>
            </a:r>
            <a:r>
              <a:rPr lang="en-US" dirty="0" err="1"/>
              <a:t>etter</a:t>
            </a:r>
            <a:r>
              <a:rPr lang="en-US" dirty="0"/>
              <a:t> </a:t>
            </a:r>
            <a:r>
              <a:rPr lang="en-US" dirty="0" err="1"/>
              <a:t>måling</a:t>
            </a:r>
            <a:r>
              <a:rPr lang="en-US" dirty="0"/>
              <a:t> av A </a:t>
            </a:r>
            <a:r>
              <a:rPr lang="en-US" dirty="0" err="1"/>
              <a:t>gir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egenfunksjon</a:t>
            </a:r>
            <a:r>
              <a:rPr lang="en-US" dirty="0"/>
              <a:t> for B </a:t>
            </a:r>
            <a:r>
              <a:rPr lang="en-US" dirty="0" err="1"/>
              <a:t>og</a:t>
            </a:r>
            <a:r>
              <a:rPr lang="en-US" dirty="0"/>
              <a:t> vice versa!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C4D2FB-299F-6F48-A4DD-5A71349CDF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0938" y="2079479"/>
            <a:ext cx="457200" cy="279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6FD09FC-0FF4-E133-16DC-D2E72C2E2A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1713" y="3022600"/>
            <a:ext cx="36957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3792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64E21F-E887-4642-0419-CD56D5DA2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Dersom A </a:t>
            </a:r>
            <a:r>
              <a:rPr lang="en-US" dirty="0" err="1"/>
              <a:t>og</a:t>
            </a:r>
            <a:r>
              <a:rPr lang="en-US" dirty="0"/>
              <a:t> B </a:t>
            </a:r>
            <a:r>
              <a:rPr lang="en-US" dirty="0" err="1"/>
              <a:t>kommuterer</a:t>
            </a:r>
            <a:r>
              <a:rPr lang="en-US" dirty="0"/>
              <a:t> ...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BACA4B-DAAE-6F8B-4D49-5B19ED15691D}"/>
              </a:ext>
            </a:extLst>
          </p:cNvPr>
          <p:cNvSpPr>
            <a:spLocks noGrp="1"/>
          </p:cNvSpPr>
          <p:nvPr>
            <p:ph sz="half" idx="30"/>
          </p:nvPr>
        </p:nvSpPr>
        <p:spPr>
          <a:xfrm>
            <a:off x="380169" y="1083366"/>
            <a:ext cx="11431663" cy="4881336"/>
          </a:xfrm>
        </p:spPr>
        <p:txBody>
          <a:bodyPr/>
          <a:lstStyle/>
          <a:p>
            <a:r>
              <a:rPr lang="en-US" dirty="0"/>
              <a:t>... </a:t>
            </a:r>
            <a:r>
              <a:rPr lang="en-US" dirty="0" err="1"/>
              <a:t>kan</a:t>
            </a:r>
            <a:r>
              <a:rPr lang="en-US" dirty="0"/>
              <a:t> vi </a:t>
            </a:r>
            <a:r>
              <a:rPr lang="en-US" dirty="0" err="1"/>
              <a:t>vite</a:t>
            </a:r>
            <a:r>
              <a:rPr lang="en-US" dirty="0"/>
              <a:t> </a:t>
            </a:r>
            <a:r>
              <a:rPr lang="en-US" dirty="0" err="1"/>
              <a:t>systemets</a:t>
            </a:r>
            <a:r>
              <a:rPr lang="en-US" dirty="0"/>
              <a:t> </a:t>
            </a:r>
            <a:r>
              <a:rPr lang="en-US" dirty="0" err="1"/>
              <a:t>verdi</a:t>
            </a:r>
            <a:r>
              <a:rPr lang="en-US" dirty="0"/>
              <a:t> for </a:t>
            </a:r>
            <a:r>
              <a:rPr lang="en-US" dirty="0" err="1"/>
              <a:t>observablene</a:t>
            </a:r>
            <a:r>
              <a:rPr lang="en-US" dirty="0"/>
              <a:t> </a:t>
            </a:r>
            <a:r>
              <a:rPr lang="en-US" u="sng" dirty="0" err="1"/>
              <a:t>samtidig</a:t>
            </a:r>
            <a:endParaRPr lang="en-US" u="sng" dirty="0"/>
          </a:p>
          <a:p>
            <a:endParaRPr lang="en-US" u="sng" dirty="0"/>
          </a:p>
          <a:p>
            <a:endParaRPr lang="en-US" u="sng" dirty="0"/>
          </a:p>
          <a:p>
            <a:endParaRPr lang="en-US" u="sng" dirty="0"/>
          </a:p>
          <a:p>
            <a:endParaRPr lang="en-US" dirty="0"/>
          </a:p>
          <a:p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05C2AB4-AE28-BDD0-2BDC-F39F23B3B1CA}"/>
              </a:ext>
            </a:extLst>
          </p:cNvPr>
          <p:cNvGrpSpPr/>
          <p:nvPr/>
        </p:nvGrpSpPr>
        <p:grpSpPr>
          <a:xfrm>
            <a:off x="1636056" y="1705297"/>
            <a:ext cx="9450579" cy="1723703"/>
            <a:chOff x="1650124" y="3268711"/>
            <a:chExt cx="9450579" cy="1723703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59493E83-2EB5-F5A8-7760-BA6671DD0366}"/>
                </a:ext>
              </a:extLst>
            </p:cNvPr>
            <p:cNvSpPr/>
            <p:nvPr/>
          </p:nvSpPr>
          <p:spPr>
            <a:xfrm>
              <a:off x="1650124" y="3321269"/>
              <a:ext cx="1671145" cy="1671145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𝜓 (</a:t>
              </a:r>
              <a:r>
                <a:rPr lang="en-US" sz="2800" dirty="0" err="1"/>
                <a:t>generell</a:t>
              </a:r>
              <a:r>
                <a:rPr lang="en-US" sz="2800" dirty="0"/>
                <a:t>)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035F39E7-0804-5153-C081-0E624239C0B3}"/>
                </a:ext>
              </a:extLst>
            </p:cNvPr>
            <p:cNvCxnSpPr/>
            <p:nvPr/>
          </p:nvCxnSpPr>
          <p:spPr>
            <a:xfrm>
              <a:off x="3584028" y="4130566"/>
              <a:ext cx="1587062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19CBECA1-EC26-1F1C-DFE1-C157DF214D28}"/>
                </a:ext>
              </a:extLst>
            </p:cNvPr>
            <p:cNvSpPr/>
            <p:nvPr/>
          </p:nvSpPr>
          <p:spPr>
            <a:xfrm>
              <a:off x="5448401" y="3293134"/>
              <a:ext cx="1671145" cy="1671145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𝜓</a:t>
              </a:r>
              <a:r>
                <a:rPr lang="en-US" sz="2800" i="1" baseline="-25000" dirty="0"/>
                <a:t>n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BC00F32B-90A6-03DB-C2D4-DACABDAA9B60}"/>
                </a:ext>
              </a:extLst>
            </p:cNvPr>
            <p:cNvCxnSpPr/>
            <p:nvPr/>
          </p:nvCxnSpPr>
          <p:spPr>
            <a:xfrm>
              <a:off x="7494846" y="4144634"/>
              <a:ext cx="1587062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8836CFEF-AFD5-5DC1-7DD3-1740C9FFE0E1}"/>
                </a:ext>
              </a:extLst>
            </p:cNvPr>
            <p:cNvSpPr/>
            <p:nvPr/>
          </p:nvSpPr>
          <p:spPr>
            <a:xfrm>
              <a:off x="9429558" y="3293134"/>
              <a:ext cx="1671145" cy="1671145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𝜓</a:t>
              </a:r>
              <a:r>
                <a:rPr lang="en-US" sz="2800" i="1" baseline="-25000" dirty="0"/>
                <a:t>n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38E6206-6C93-B630-F16D-6D0F8869174B}"/>
                </a:ext>
              </a:extLst>
            </p:cNvPr>
            <p:cNvSpPr txBox="1"/>
            <p:nvPr/>
          </p:nvSpPr>
          <p:spPr>
            <a:xfrm>
              <a:off x="7417878" y="3282779"/>
              <a:ext cx="20116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err="1"/>
                <a:t>Måling</a:t>
              </a:r>
              <a:r>
                <a:rPr lang="en-US" sz="2400" dirty="0"/>
                <a:t> av B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5CC733C-0B58-B776-B170-12D5686E1132}"/>
                </a:ext>
              </a:extLst>
            </p:cNvPr>
            <p:cNvSpPr txBox="1"/>
            <p:nvPr/>
          </p:nvSpPr>
          <p:spPr>
            <a:xfrm>
              <a:off x="3492992" y="3268711"/>
              <a:ext cx="20116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err="1"/>
                <a:t>Måling</a:t>
              </a:r>
              <a:r>
                <a:rPr lang="en-US" sz="2400" dirty="0"/>
                <a:t> av A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D707C53-94E9-A7BA-C228-71852E4650EA}"/>
                </a:ext>
              </a:extLst>
            </p:cNvPr>
            <p:cNvSpPr txBox="1"/>
            <p:nvPr/>
          </p:nvSpPr>
          <p:spPr>
            <a:xfrm>
              <a:off x="3492992" y="4351923"/>
              <a:ext cx="20116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err="1"/>
                <a:t>Kollaps</a:t>
              </a:r>
              <a:endParaRPr lang="en-US" sz="2400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4BDF2F1-5F57-03DC-57C9-9005CD563082}"/>
              </a:ext>
            </a:extLst>
          </p:cNvPr>
          <p:cNvGrpSpPr/>
          <p:nvPr/>
        </p:nvGrpSpPr>
        <p:grpSpPr>
          <a:xfrm>
            <a:off x="1636056" y="2945717"/>
            <a:ext cx="9450579" cy="3349425"/>
            <a:chOff x="1650124" y="1642989"/>
            <a:chExt cx="9450579" cy="3349425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F2C3B13-A5CA-AA17-5458-ABFA09A163F2}"/>
                </a:ext>
              </a:extLst>
            </p:cNvPr>
            <p:cNvSpPr/>
            <p:nvPr/>
          </p:nvSpPr>
          <p:spPr>
            <a:xfrm>
              <a:off x="1650124" y="3321269"/>
              <a:ext cx="1671145" cy="1671145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𝜓 (</a:t>
              </a:r>
              <a:r>
                <a:rPr lang="en-US" sz="2800" dirty="0" err="1"/>
                <a:t>generell</a:t>
              </a:r>
              <a:r>
                <a:rPr lang="en-US" sz="2800" dirty="0"/>
                <a:t>)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110F6DB0-F8A3-7891-411C-27248A28F61C}"/>
                </a:ext>
              </a:extLst>
            </p:cNvPr>
            <p:cNvCxnSpPr/>
            <p:nvPr/>
          </p:nvCxnSpPr>
          <p:spPr>
            <a:xfrm>
              <a:off x="3584028" y="4130566"/>
              <a:ext cx="1587062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A7C2081C-4556-D643-B33B-23AE08E72DE0}"/>
                </a:ext>
              </a:extLst>
            </p:cNvPr>
            <p:cNvSpPr/>
            <p:nvPr/>
          </p:nvSpPr>
          <p:spPr>
            <a:xfrm>
              <a:off x="5448401" y="3293134"/>
              <a:ext cx="1671145" cy="1671145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𝜓</a:t>
              </a:r>
              <a:r>
                <a:rPr lang="en-US" sz="2800" i="1" baseline="-25000" dirty="0"/>
                <a:t>n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3817F4D1-1159-49F9-2695-A53C9130E47C}"/>
                </a:ext>
              </a:extLst>
            </p:cNvPr>
            <p:cNvCxnSpPr/>
            <p:nvPr/>
          </p:nvCxnSpPr>
          <p:spPr>
            <a:xfrm>
              <a:off x="7494846" y="4144634"/>
              <a:ext cx="1587062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7D8A171-1785-1C1B-EEAF-6D17BE62BE13}"/>
                </a:ext>
              </a:extLst>
            </p:cNvPr>
            <p:cNvSpPr/>
            <p:nvPr/>
          </p:nvSpPr>
          <p:spPr>
            <a:xfrm>
              <a:off x="9429558" y="3293134"/>
              <a:ext cx="1671145" cy="1671145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𝜓</a:t>
              </a:r>
              <a:r>
                <a:rPr lang="en-US" sz="2800" i="1" baseline="-25000" dirty="0"/>
                <a:t>n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B45A2BE-ACAA-0911-EA8B-DE8E656994D0}"/>
                </a:ext>
              </a:extLst>
            </p:cNvPr>
            <p:cNvSpPr txBox="1"/>
            <p:nvPr/>
          </p:nvSpPr>
          <p:spPr>
            <a:xfrm>
              <a:off x="7417878" y="3282779"/>
              <a:ext cx="20116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err="1"/>
                <a:t>Måling</a:t>
              </a:r>
              <a:r>
                <a:rPr lang="en-US" sz="2400" dirty="0"/>
                <a:t> av A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E65AED4-B690-5B7F-855D-84FB878E9439}"/>
                </a:ext>
              </a:extLst>
            </p:cNvPr>
            <p:cNvSpPr txBox="1"/>
            <p:nvPr/>
          </p:nvSpPr>
          <p:spPr>
            <a:xfrm>
              <a:off x="3492992" y="3268711"/>
              <a:ext cx="20116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err="1"/>
                <a:t>Måling</a:t>
              </a:r>
              <a:r>
                <a:rPr lang="en-US" sz="2400" dirty="0"/>
                <a:t> av B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C6B60D4-665E-D5CC-D0FB-543268DAF32E}"/>
                </a:ext>
              </a:extLst>
            </p:cNvPr>
            <p:cNvSpPr txBox="1"/>
            <p:nvPr/>
          </p:nvSpPr>
          <p:spPr>
            <a:xfrm>
              <a:off x="3492992" y="4351923"/>
              <a:ext cx="20116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err="1"/>
                <a:t>Kollaps</a:t>
              </a:r>
              <a:endParaRPr lang="en-US" sz="2400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B531725-CCE9-18E4-0F30-499713B8462D}"/>
                </a:ext>
              </a:extLst>
            </p:cNvPr>
            <p:cNvSpPr txBox="1"/>
            <p:nvPr/>
          </p:nvSpPr>
          <p:spPr>
            <a:xfrm>
              <a:off x="7293371" y="4470595"/>
              <a:ext cx="226069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Ingen </a:t>
              </a:r>
              <a:r>
                <a:rPr lang="en-US" sz="2400" dirty="0" err="1"/>
                <a:t>kollaps</a:t>
              </a:r>
              <a:r>
                <a:rPr lang="en-US" sz="2400" dirty="0"/>
                <a:t>!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9FCBDD8-D672-C6BF-0963-D34E622E3D7D}"/>
                </a:ext>
              </a:extLst>
            </p:cNvPr>
            <p:cNvSpPr txBox="1"/>
            <p:nvPr/>
          </p:nvSpPr>
          <p:spPr>
            <a:xfrm>
              <a:off x="7194897" y="1642989"/>
              <a:ext cx="226069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Ingen </a:t>
              </a:r>
              <a:r>
                <a:rPr lang="en-US" sz="2400" dirty="0" err="1"/>
                <a:t>kollaps</a:t>
              </a:r>
              <a:r>
                <a:rPr lang="en-US" sz="2400" dirty="0"/>
                <a:t>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359533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BEE24-8045-0963-FC72-E6635F39A8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Men </a:t>
            </a:r>
            <a:r>
              <a:rPr lang="en-US" dirty="0" err="1"/>
              <a:t>dersom</a:t>
            </a:r>
            <a:r>
              <a:rPr lang="en-US" dirty="0"/>
              <a:t> de </a:t>
            </a:r>
            <a:r>
              <a:rPr lang="en-US" u="sng" dirty="0" err="1"/>
              <a:t>ikke</a:t>
            </a:r>
            <a:r>
              <a:rPr lang="en-US" u="sng" dirty="0"/>
              <a:t> </a:t>
            </a:r>
            <a:r>
              <a:rPr lang="en-US" u="sng" dirty="0" err="1"/>
              <a:t>kommuterer</a:t>
            </a:r>
            <a:r>
              <a:rPr lang="en-US" u="sng" dirty="0"/>
              <a:t> ...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F6C6FC-735C-E772-88AD-A4E3CE1D5209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r>
              <a:rPr lang="en-US" dirty="0"/>
              <a:t>... </a:t>
            </a:r>
            <a:r>
              <a:rPr lang="en-US" dirty="0" err="1"/>
              <a:t>vil</a:t>
            </a:r>
            <a:r>
              <a:rPr lang="en-US" dirty="0"/>
              <a:t> det </a:t>
            </a:r>
            <a:r>
              <a:rPr lang="en-US" dirty="0" err="1"/>
              <a:t>være</a:t>
            </a:r>
            <a:r>
              <a:rPr lang="en-US" dirty="0"/>
              <a:t> </a:t>
            </a:r>
            <a:r>
              <a:rPr lang="en-US" dirty="0" err="1"/>
              <a:t>minst</a:t>
            </a:r>
            <a:r>
              <a:rPr lang="en-US" dirty="0"/>
              <a:t> 1 </a:t>
            </a:r>
            <a:r>
              <a:rPr lang="en-US" dirty="0" err="1"/>
              <a:t>egenfunksjon</a:t>
            </a:r>
            <a:r>
              <a:rPr lang="en-US" dirty="0"/>
              <a:t> for A </a:t>
            </a:r>
            <a:r>
              <a:rPr lang="en-US" dirty="0" err="1"/>
              <a:t>som</a:t>
            </a:r>
            <a:r>
              <a:rPr lang="en-US" dirty="0"/>
              <a:t> </a:t>
            </a:r>
            <a:r>
              <a:rPr lang="en-US" dirty="0" err="1"/>
              <a:t>ikke</a:t>
            </a:r>
            <a:r>
              <a:rPr lang="en-US" dirty="0"/>
              <a:t> er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egenfunksjon</a:t>
            </a:r>
            <a:r>
              <a:rPr lang="en-US" dirty="0"/>
              <a:t> for B ...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Etter</a:t>
            </a:r>
            <a:r>
              <a:rPr lang="en-US" dirty="0"/>
              <a:t> </a:t>
            </a:r>
            <a:r>
              <a:rPr lang="en-US" dirty="0" err="1"/>
              <a:t>siste</a:t>
            </a:r>
            <a:r>
              <a:rPr lang="en-US" dirty="0"/>
              <a:t> </a:t>
            </a:r>
            <a:r>
              <a:rPr lang="en-US" dirty="0" err="1"/>
              <a:t>måling</a:t>
            </a:r>
            <a:r>
              <a:rPr lang="en-US" dirty="0"/>
              <a:t> er </a:t>
            </a:r>
            <a:r>
              <a:rPr lang="en-US" dirty="0" err="1"/>
              <a:t>ikke</a:t>
            </a:r>
            <a:r>
              <a:rPr lang="en-US" dirty="0"/>
              <a:t> </a:t>
            </a:r>
            <a:r>
              <a:rPr lang="en-US" dirty="0" err="1"/>
              <a:t>tilstanden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egenfunskjon</a:t>
            </a:r>
            <a:r>
              <a:rPr lang="en-US" dirty="0"/>
              <a:t> for A</a:t>
            </a:r>
          </a:p>
          <a:p>
            <a:r>
              <a:rPr lang="en-US" dirty="0" err="1"/>
              <a:t>Så</a:t>
            </a:r>
            <a:r>
              <a:rPr lang="en-US" dirty="0"/>
              <a:t> </a:t>
            </a:r>
            <a:r>
              <a:rPr lang="en-US" dirty="0" err="1"/>
              <a:t>observablen</a:t>
            </a:r>
            <a:r>
              <a:rPr lang="en-US" dirty="0"/>
              <a:t> A er </a:t>
            </a:r>
            <a:r>
              <a:rPr lang="en-US" dirty="0" err="1"/>
              <a:t>ikke</a:t>
            </a:r>
            <a:r>
              <a:rPr lang="en-US" dirty="0"/>
              <a:t> </a:t>
            </a:r>
            <a:r>
              <a:rPr lang="en-US" dirty="0" err="1"/>
              <a:t>bestemt</a:t>
            </a:r>
            <a:r>
              <a:rPr lang="en-US" dirty="0"/>
              <a:t> </a:t>
            </a:r>
            <a:r>
              <a:rPr lang="en-US" dirty="0" err="1"/>
              <a:t>samtidig</a:t>
            </a:r>
            <a:r>
              <a:rPr lang="en-US" dirty="0"/>
              <a:t> med B </a:t>
            </a:r>
            <a:r>
              <a:rPr lang="en-US" dirty="0" err="1"/>
              <a:t>lenger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FA8D112-056C-E939-CB50-554C882D1427}"/>
              </a:ext>
            </a:extLst>
          </p:cNvPr>
          <p:cNvGrpSpPr/>
          <p:nvPr/>
        </p:nvGrpSpPr>
        <p:grpSpPr>
          <a:xfrm>
            <a:off x="1370710" y="2567148"/>
            <a:ext cx="9450579" cy="1723703"/>
            <a:chOff x="1650124" y="3268711"/>
            <a:chExt cx="9450579" cy="1723703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947A62EB-F096-7A23-1AE4-1A703084AF28}"/>
                </a:ext>
              </a:extLst>
            </p:cNvPr>
            <p:cNvSpPr/>
            <p:nvPr/>
          </p:nvSpPr>
          <p:spPr>
            <a:xfrm>
              <a:off x="1650124" y="3321269"/>
              <a:ext cx="1671145" cy="1671145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𝜓 (</a:t>
              </a:r>
              <a:r>
                <a:rPr lang="en-US" sz="2800" dirty="0" err="1"/>
                <a:t>generell</a:t>
              </a:r>
              <a:r>
                <a:rPr lang="en-US" sz="2800" dirty="0"/>
                <a:t>)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6D10EB89-AD7F-BC4B-A961-3099FA0800F9}"/>
                </a:ext>
              </a:extLst>
            </p:cNvPr>
            <p:cNvCxnSpPr/>
            <p:nvPr/>
          </p:nvCxnSpPr>
          <p:spPr>
            <a:xfrm>
              <a:off x="3584028" y="4130566"/>
              <a:ext cx="1587062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72F49CDC-1C50-3AF2-3690-FC5621AB14F8}"/>
                </a:ext>
              </a:extLst>
            </p:cNvPr>
            <p:cNvSpPr/>
            <p:nvPr/>
          </p:nvSpPr>
          <p:spPr>
            <a:xfrm>
              <a:off x="5448401" y="3293134"/>
              <a:ext cx="1671145" cy="1671145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𝜓</a:t>
              </a:r>
              <a:r>
                <a:rPr lang="en-US" sz="2800" i="1" baseline="-25000" dirty="0"/>
                <a:t>n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56E88519-EAE2-0CAF-DD24-314C7916AE16}"/>
                </a:ext>
              </a:extLst>
            </p:cNvPr>
            <p:cNvCxnSpPr/>
            <p:nvPr/>
          </p:nvCxnSpPr>
          <p:spPr>
            <a:xfrm>
              <a:off x="7494846" y="4144634"/>
              <a:ext cx="1587062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398D3EED-DBF4-D573-2379-540BFFA92FC1}"/>
                </a:ext>
              </a:extLst>
            </p:cNvPr>
            <p:cNvSpPr/>
            <p:nvPr/>
          </p:nvSpPr>
          <p:spPr>
            <a:xfrm>
              <a:off x="9429558" y="3293134"/>
              <a:ext cx="1671145" cy="1671145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𝜓’</a:t>
              </a:r>
              <a:r>
                <a:rPr lang="en-US" sz="2800" i="1" baseline="-25000" dirty="0"/>
                <a:t>n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6EADB42-13EA-2932-840E-6A000267946C}"/>
                </a:ext>
              </a:extLst>
            </p:cNvPr>
            <p:cNvSpPr txBox="1"/>
            <p:nvPr/>
          </p:nvSpPr>
          <p:spPr>
            <a:xfrm>
              <a:off x="7417878" y="3282779"/>
              <a:ext cx="20116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err="1"/>
                <a:t>Måling</a:t>
              </a:r>
              <a:r>
                <a:rPr lang="en-US" sz="2400" dirty="0"/>
                <a:t> av B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0E9F4B1-CF18-BDF2-B88B-E30C27EFFF33}"/>
                </a:ext>
              </a:extLst>
            </p:cNvPr>
            <p:cNvSpPr txBox="1"/>
            <p:nvPr/>
          </p:nvSpPr>
          <p:spPr>
            <a:xfrm>
              <a:off x="3492992" y="3268711"/>
              <a:ext cx="20116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err="1"/>
                <a:t>Måling</a:t>
              </a:r>
              <a:r>
                <a:rPr lang="en-US" sz="2400" dirty="0"/>
                <a:t> av A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DB3E71B-5AD8-EF41-5996-DD4E80EFB096}"/>
                </a:ext>
              </a:extLst>
            </p:cNvPr>
            <p:cNvSpPr txBox="1"/>
            <p:nvPr/>
          </p:nvSpPr>
          <p:spPr>
            <a:xfrm>
              <a:off x="3492992" y="4351923"/>
              <a:ext cx="20116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err="1"/>
                <a:t>Kollaps</a:t>
              </a:r>
              <a:endParaRPr lang="en-US" sz="2400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C7A6CE7-3BB3-556A-A568-81A97ACE2C7E}"/>
                </a:ext>
              </a:extLst>
            </p:cNvPr>
            <p:cNvSpPr txBox="1"/>
            <p:nvPr/>
          </p:nvSpPr>
          <p:spPr>
            <a:xfrm>
              <a:off x="7293371" y="4470595"/>
              <a:ext cx="226069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Ny </a:t>
              </a:r>
              <a:r>
                <a:rPr lang="en-US" sz="2400" dirty="0" err="1"/>
                <a:t>kollaps</a:t>
              </a:r>
              <a:r>
                <a:rPr lang="en-US" sz="2400" dirty="0"/>
                <a:t>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807495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0A5CC0-9E93-BCC6-8F76-92C949023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 av de </a:t>
            </a:r>
            <a:r>
              <a:rPr lang="en-US" dirty="0" err="1"/>
              <a:t>viktigste</a:t>
            </a:r>
            <a:r>
              <a:rPr lang="en-US" dirty="0"/>
              <a:t> </a:t>
            </a:r>
            <a:r>
              <a:rPr lang="en-US" dirty="0" err="1"/>
              <a:t>resultatene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KM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132EAB-71C5-D16B-9F32-D9FCA2299065}"/>
              </a:ext>
            </a:extLst>
          </p:cNvPr>
          <p:cNvSpPr>
            <a:spLocks noGrp="1"/>
          </p:cNvSpPr>
          <p:nvPr>
            <p:ph sz="half" idx="30"/>
          </p:nvPr>
        </p:nvSpPr>
        <p:spPr>
          <a:xfrm>
            <a:off x="380169" y="1083366"/>
            <a:ext cx="6203511" cy="4975236"/>
          </a:xfrm>
        </p:spPr>
        <p:txBody>
          <a:bodyPr/>
          <a:lstStyle/>
          <a:p>
            <a:r>
              <a:rPr lang="en-US" dirty="0"/>
              <a:t>Dersom A </a:t>
            </a:r>
            <a:r>
              <a:rPr lang="en-US" dirty="0" err="1"/>
              <a:t>og</a:t>
            </a:r>
            <a:r>
              <a:rPr lang="en-US" dirty="0"/>
              <a:t> B </a:t>
            </a:r>
            <a:r>
              <a:rPr lang="en-US" dirty="0" err="1"/>
              <a:t>ikke</a:t>
            </a:r>
            <a:r>
              <a:rPr lang="en-US" dirty="0"/>
              <a:t> </a:t>
            </a:r>
            <a:r>
              <a:rPr lang="en-US" dirty="0" err="1"/>
              <a:t>kommuterer</a:t>
            </a:r>
            <a:r>
              <a:rPr lang="en-US" dirty="0"/>
              <a:t> </a:t>
            </a:r>
            <a:r>
              <a:rPr lang="en-US" dirty="0" err="1"/>
              <a:t>kan</a:t>
            </a:r>
            <a:r>
              <a:rPr lang="en-US" dirty="0"/>
              <a:t> vi </a:t>
            </a:r>
            <a:r>
              <a:rPr lang="en-US" dirty="0" err="1"/>
              <a:t>ikke</a:t>
            </a:r>
            <a:r>
              <a:rPr lang="en-US" dirty="0"/>
              <a:t> </a:t>
            </a:r>
            <a:r>
              <a:rPr lang="en-US" dirty="0" err="1"/>
              <a:t>både</a:t>
            </a:r>
            <a:r>
              <a:rPr lang="en-US" dirty="0"/>
              <a:t> </a:t>
            </a:r>
            <a:r>
              <a:rPr lang="en-US" dirty="0" err="1"/>
              <a:t>vite</a:t>
            </a:r>
            <a:r>
              <a:rPr lang="en-US" dirty="0"/>
              <a:t> </a:t>
            </a:r>
            <a:r>
              <a:rPr lang="en-US" dirty="0" err="1"/>
              <a:t>verdien</a:t>
            </a:r>
            <a:r>
              <a:rPr lang="en-US" dirty="0"/>
              <a:t> for A </a:t>
            </a:r>
            <a:r>
              <a:rPr lang="en-US" dirty="0" err="1"/>
              <a:t>og</a:t>
            </a:r>
            <a:r>
              <a:rPr lang="en-US" dirty="0"/>
              <a:t> </a:t>
            </a:r>
            <a:r>
              <a:rPr lang="en-US" dirty="0" err="1"/>
              <a:t>verdien</a:t>
            </a:r>
            <a:r>
              <a:rPr lang="en-US" dirty="0"/>
              <a:t> for B </a:t>
            </a:r>
            <a:r>
              <a:rPr lang="en-US" dirty="0" err="1"/>
              <a:t>samtidig</a:t>
            </a:r>
            <a:r>
              <a:rPr lang="en-US" dirty="0"/>
              <a:t>! </a:t>
            </a:r>
          </a:p>
          <a:p>
            <a:endParaRPr lang="en-US" dirty="0"/>
          </a:p>
          <a:p>
            <a:r>
              <a:rPr lang="en-US" dirty="0"/>
              <a:t>Dette </a:t>
            </a:r>
            <a:r>
              <a:rPr lang="en-US" dirty="0" err="1"/>
              <a:t>følger</a:t>
            </a:r>
            <a:r>
              <a:rPr lang="en-US" dirty="0"/>
              <a:t> </a:t>
            </a:r>
            <a:r>
              <a:rPr lang="en-US" dirty="0" err="1"/>
              <a:t>altså</a:t>
            </a:r>
            <a:r>
              <a:rPr lang="en-US" dirty="0"/>
              <a:t> </a:t>
            </a:r>
            <a:r>
              <a:rPr lang="en-US" dirty="0" err="1"/>
              <a:t>fra</a:t>
            </a:r>
            <a:r>
              <a:rPr lang="en-US" dirty="0"/>
              <a:t> </a:t>
            </a:r>
            <a:r>
              <a:rPr lang="en-US" u="sng" dirty="0" err="1"/>
              <a:t>matematikk</a:t>
            </a:r>
            <a:r>
              <a:rPr lang="en-US" i="1" dirty="0"/>
              <a:t> </a:t>
            </a:r>
            <a:r>
              <a:rPr lang="en-US" dirty="0" err="1"/>
              <a:t>dersom</a:t>
            </a:r>
            <a:r>
              <a:rPr lang="en-US" dirty="0"/>
              <a:t> man </a:t>
            </a:r>
            <a:r>
              <a:rPr lang="en-US" dirty="0" err="1"/>
              <a:t>godtar</a:t>
            </a:r>
            <a:r>
              <a:rPr lang="en-US" dirty="0"/>
              <a:t> </a:t>
            </a:r>
            <a:r>
              <a:rPr lang="en-US" dirty="0" err="1"/>
              <a:t>postulatene</a:t>
            </a:r>
            <a:r>
              <a:rPr lang="en-US" dirty="0"/>
              <a:t>.</a:t>
            </a:r>
          </a:p>
        </p:txBody>
      </p:sp>
      <p:pic>
        <p:nvPicPr>
          <p:cNvPr id="7" name="Picture 6" descr="A person looking at her phone&#10;&#10;Description automatically generated">
            <a:extLst>
              <a:ext uri="{FF2B5EF4-FFF2-40B4-BE49-F238E27FC236}">
                <a16:creationId xmlns:a16="http://schemas.microsoft.com/office/drawing/2014/main" id="{2D7114A5-A1EF-F510-01EC-581A6A6734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0"/>
            <a:ext cx="457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3450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A close-up of a math book&#10;&#10;Description automatically generated">
            <a:extLst>
              <a:ext uri="{FF2B5EF4-FFF2-40B4-BE49-F238E27FC236}">
                <a16:creationId xmlns:a16="http://schemas.microsoft.com/office/drawing/2014/main" id="{101A2761-2177-7417-A48F-A43923CDF99E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/>
      </p:pic>
      <p:sp>
        <p:nvSpPr>
          <p:cNvPr id="12" name="Subtitle 11">
            <a:extLst>
              <a:ext uri="{FF2B5EF4-FFF2-40B4-BE49-F238E27FC236}">
                <a16:creationId xmlns:a16="http://schemas.microsoft.com/office/drawing/2014/main" id="{7617C7C8-80FB-C258-2EBB-1C07428C6A1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9BED3193-B9FC-C119-6D9E-94A60B0CF0C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Stern-Gerlach-</a:t>
            </a:r>
            <a:r>
              <a:rPr lang="en-US" dirty="0" err="1"/>
              <a:t>eksperimentet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DC450ADA-44A5-95A9-A650-BBC588B9F5D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42872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47"/>
</p:tagLst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B6666"/>
      </a:accent1>
      <a:accent2>
        <a:srgbClr val="FFFEA7"/>
      </a:accent2>
      <a:accent3>
        <a:srgbClr val="86A4F7"/>
      </a:accent3>
      <a:accent4>
        <a:srgbClr val="E6ECFF"/>
      </a:accent4>
      <a:accent5>
        <a:srgbClr val="FEA11B"/>
      </a:accent5>
      <a:accent6>
        <a:srgbClr val="3E31D6"/>
      </a:accent6>
      <a:hlink>
        <a:srgbClr val="0563C1"/>
      </a:hlink>
      <a:folHlink>
        <a:srgbClr val="954F72"/>
      </a:folHlink>
    </a:clrScheme>
    <a:fontScheme name="Custom 17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iO_PPT_NO" id="{5B0A4823-B853-4E03-94BC-DE2E1EFD621E}" vid="{1C5DA98A-F9AE-4FD9-9F7B-ADB1035017D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982FC97A4EB864EBF6B6ADD443A67CC" ma:contentTypeVersion="11" ma:contentTypeDescription="Create a new document." ma:contentTypeScope="" ma:versionID="a30b65eca35bc2875518b791539d3c86">
  <xsd:schema xmlns:xsd="http://www.w3.org/2001/XMLSchema" xmlns:xs="http://www.w3.org/2001/XMLSchema" xmlns:p="http://schemas.microsoft.com/office/2006/metadata/properties" xmlns:ns2="3b00a67f-9791-437e-b702-303a706ea042" targetNamespace="http://schemas.microsoft.com/office/2006/metadata/properties" ma:root="true" ma:fieldsID="3915ecab2cff59e5d3d4d0af5306f32f" ns2:_="">
    <xsd:import namespace="3b00a67f-9791-437e-b702-303a706ea04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2:MediaServiceLocatio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b00a67f-9791-437e-b702-303a706ea04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LengthInSeconds" ma:index="18" nillable="true" ma:displayName="Length (seconds)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84213E5-2D10-47A0-9EC6-16DB2B77A2C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9B9CF10-6C6A-444C-B05E-E78C1785A52C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D05810CA-B9B6-49F2-A16A-78AE20C31A1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b00a67f-9791-437e-b702-303a706ea04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2606</TotalTime>
  <Words>1018</Words>
  <Application>Microsoft Macintosh PowerPoint</Application>
  <PresentationFormat>Widescreen</PresentationFormat>
  <Paragraphs>212</Paragraphs>
  <Slides>37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2" baseType="lpstr">
      <vt:lpstr>Arial</vt:lpstr>
      <vt:lpstr>Arial, sans-serif</vt:lpstr>
      <vt:lpstr>Calibri</vt:lpstr>
      <vt:lpstr>Wingdings</vt:lpstr>
      <vt:lpstr>Office Theme</vt:lpstr>
      <vt:lpstr>KJM2601 – forelesning 6</vt:lpstr>
      <vt:lpstr>Kommuterende og ikke-kommuterende observable</vt:lpstr>
      <vt:lpstr>Hva handler det om?</vt:lpstr>
      <vt:lpstr>Kommutatoren</vt:lpstr>
      <vt:lpstr>Hva er spesielt med kommuterende observable?</vt:lpstr>
      <vt:lpstr>Dersom A og B kommuterer ...</vt:lpstr>
      <vt:lpstr>Men dersom de ikke kommuterer ... </vt:lpstr>
      <vt:lpstr>Et av de viktigste resultatene i KM</vt:lpstr>
      <vt:lpstr>Stern-Gerlach-eksperimentet</vt:lpstr>
      <vt:lpstr>Stern-Gerlach-eksperimentet (1921)</vt:lpstr>
      <vt:lpstr>Tolkning</vt:lpstr>
      <vt:lpstr>Hva med x og y-komponenter?</vt:lpstr>
      <vt:lpstr>Et lite NB – den egentlige bølgefunksjonen til Ag</vt:lpstr>
      <vt:lpstr>Stern og Gerlach var ivrige røykere av billige sigarer med mye svovel ...</vt:lpstr>
      <vt:lpstr>Heisenberg uskarphetrsrelasjon</vt:lpstr>
      <vt:lpstr>Planbølge – et ekstremt eksempel</vt:lpstr>
      <vt:lpstr>Superponering av flere planbølger</vt:lpstr>
      <vt:lpstr>Bølgepakken</vt:lpstr>
      <vt:lpstr>Bølgepakken</vt:lpstr>
      <vt:lpstr>Bølgepakken</vt:lpstr>
      <vt:lpstr>Bølgepakken</vt:lpstr>
      <vt:lpstr>Vi ser</vt:lpstr>
      <vt:lpstr>Standardavvik</vt:lpstr>
      <vt:lpstr>Heisenbergs uskarphetsrelasjon</vt:lpstr>
      <vt:lpstr>Standardavvik og forventningsverdi – repeterte forsøk</vt:lpstr>
      <vt:lpstr>Heisenbergs uskarphetsrelasjon for noen funksjoner</vt:lpstr>
      <vt:lpstr>Konklusjoner fra utregning</vt:lpstr>
      <vt:lpstr>Stabilitet av H-atomet</vt:lpstr>
      <vt:lpstr>Hvorfor er H-atomet stabilt? Litt “handwaving”</vt:lpstr>
      <vt:lpstr>Korrespondanseprinsippet</vt:lpstr>
      <vt:lpstr>Korrespondanseprinsippet</vt:lpstr>
      <vt:lpstr>Korrespondanseprinsippet for partikkel i boks: posisjon</vt:lpstr>
      <vt:lpstr>Partikkel i boks: bevegelsesmengde</vt:lpstr>
      <vt:lpstr>Bevegelsesmengde, sannsynlighet</vt:lpstr>
      <vt:lpstr>Bevegelsesmengde, sannsynlighet</vt:lpstr>
      <vt:lpstr>Bevegelsesmengde, sannsynlighet</vt:lpstr>
      <vt:lpstr>Bevegelsesmengde, sannsynlighet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Simen Kvaal</dc:creator>
  <cp:lastModifiedBy>Simen Kvaal</cp:lastModifiedBy>
  <cp:revision>18</cp:revision>
  <dcterms:created xsi:type="dcterms:W3CDTF">2024-08-23T10:30:26Z</dcterms:created>
  <dcterms:modified xsi:type="dcterms:W3CDTF">2024-09-05T12:04:07Z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0x010100D982FC97A4EB864EBF6B6ADD443A67CC</vt:lpwstr>
  </property>
</Properties>
</file>